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9" r:id="rId3"/>
    <p:sldId id="261" r:id="rId4"/>
    <p:sldId id="262" r:id="rId5"/>
    <p:sldId id="304" r:id="rId6"/>
    <p:sldId id="272" r:id="rId7"/>
    <p:sldId id="305" r:id="rId8"/>
    <p:sldId id="306" r:id="rId9"/>
    <p:sldId id="307" r:id="rId10"/>
    <p:sldId id="308" r:id="rId11"/>
    <p:sldId id="320" r:id="rId12"/>
    <p:sldId id="309" r:id="rId13"/>
    <p:sldId id="310" r:id="rId14"/>
    <p:sldId id="311" r:id="rId15"/>
    <p:sldId id="312" r:id="rId16"/>
    <p:sldId id="313" r:id="rId17"/>
    <p:sldId id="319" r:id="rId18"/>
    <p:sldId id="314" r:id="rId19"/>
    <p:sldId id="315" r:id="rId20"/>
    <p:sldId id="278" r:id="rId21"/>
    <p:sldId id="316" r:id="rId22"/>
    <p:sldId id="317" r:id="rId23"/>
    <p:sldId id="318" r:id="rId24"/>
    <p:sldId id="321" r:id="rId25"/>
    <p:sldId id="322" r:id="rId26"/>
    <p:sldId id="323" r:id="rId27"/>
    <p:sldId id="324" r:id="rId28"/>
    <p:sldId id="325" r:id="rId29"/>
    <p:sldId id="326" r:id="rId30"/>
    <p:sldId id="328" r:id="rId31"/>
    <p:sldId id="327" r:id="rId32"/>
  </p:sldIdLst>
  <p:sldSz cx="9144000" cy="5143500" type="screen16x9"/>
  <p:notesSz cx="6858000" cy="9144000"/>
  <p:embeddedFontLst>
    <p:embeddedFont>
      <p:font typeface="Nanum Gothic" panose="020B0604020202020204" charset="-127"/>
      <p:regular r:id="rId34"/>
      <p:bold r:id="rId35"/>
    </p:embeddedFont>
    <p:embeddedFont>
      <p:font typeface="Chelsea Market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E23E56-9452-49A6-ACE2-145262B5059C}">
  <a:tblStyle styleId="{1DE23E56-9452-49A6-ACE2-145262B505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48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gc8cef7121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7" name="Google Shape;4637;gc8cef7121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536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765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6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23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c88cf44919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c88cf44919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625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21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27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gc8cef71214_0_5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1" name="Google Shape;4831;gc8cef71214_0_5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29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781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59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c88cf44919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c88cf44919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79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78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07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6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"/>
          <p:cNvSpPr/>
          <p:nvPr/>
        </p:nvSpPr>
        <p:spPr>
          <a:xfrm rot="10800000" flipH="1">
            <a:off x="1254951" y="1392763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"/>
          <p:cNvSpPr/>
          <p:nvPr/>
        </p:nvSpPr>
        <p:spPr>
          <a:xfrm rot="10800000" flipH="1">
            <a:off x="1598051" y="20125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"/>
          <p:cNvSpPr/>
          <p:nvPr/>
        </p:nvSpPr>
        <p:spPr>
          <a:xfrm rot="10800000" flipH="1">
            <a:off x="1519276" y="178777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"/>
          <p:cNvSpPr/>
          <p:nvPr/>
        </p:nvSpPr>
        <p:spPr>
          <a:xfrm rot="10800000" flipH="1">
            <a:off x="66226" y="5816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rot="1562846" flipH="1">
            <a:off x="2322870" y="189582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"/>
          <p:cNvSpPr/>
          <p:nvPr/>
        </p:nvSpPr>
        <p:spPr>
          <a:xfrm rot="1562846" flipH="1">
            <a:off x="2297501" y="1889873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"/>
          <p:cNvSpPr/>
          <p:nvPr/>
        </p:nvSpPr>
        <p:spPr>
          <a:xfrm rot="1562846" flipH="1">
            <a:off x="2234782" y="1971097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"/>
          <p:cNvSpPr/>
          <p:nvPr/>
        </p:nvSpPr>
        <p:spPr>
          <a:xfrm rot="1562846" flipH="1">
            <a:off x="2221147" y="1366534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rot="1562846" flipH="1">
            <a:off x="2442648" y="2021341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"/>
          <p:cNvSpPr/>
          <p:nvPr/>
        </p:nvSpPr>
        <p:spPr>
          <a:xfrm rot="1562846" flipH="1">
            <a:off x="2521630" y="1694987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"/>
          <p:cNvSpPr/>
          <p:nvPr/>
        </p:nvSpPr>
        <p:spPr>
          <a:xfrm rot="1562846" flipH="1">
            <a:off x="2987986" y="1217201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"/>
          <p:cNvSpPr/>
          <p:nvPr/>
        </p:nvSpPr>
        <p:spPr>
          <a:xfrm rot="1562846" flipH="1">
            <a:off x="3170692" y="1373744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6"/>
          <p:cNvSpPr/>
          <p:nvPr/>
        </p:nvSpPr>
        <p:spPr>
          <a:xfrm rot="1562846" flipH="1">
            <a:off x="3656003" y="1149633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"/>
          <p:cNvSpPr/>
          <p:nvPr/>
        </p:nvSpPr>
        <p:spPr>
          <a:xfrm rot="1562846" flipH="1">
            <a:off x="2670930" y="1207424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"/>
          <p:cNvSpPr/>
          <p:nvPr/>
        </p:nvSpPr>
        <p:spPr>
          <a:xfrm rot="1562846" flipH="1">
            <a:off x="1806316" y="1687574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rot="10800000" flipH="1">
              <a:off x="8682513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rot="10800000" flipH="1">
              <a:off x="9025613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rot="10800000" flipH="1">
              <a:off x="8946838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rot="10800000" flipH="1">
              <a:off x="7493788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rot="10800000" flipH="1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1026038" y="5707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92938" y="11143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1290363" y="965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534725" y="15693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rot="10800000" flipH="1">
              <a:off x="1854988" y="6970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>
            <a:spLocks noGrp="1"/>
          </p:cNvSpPr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subTitle" idx="1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rot="10800000" flipH="1">
              <a:off x="2113391" y="184208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rot="10800000" flipH="1">
              <a:off x="2456491" y="2385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rot="10800000" flipH="1">
              <a:off x="2453916" y="2237100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rot="10800000" flipH="1">
              <a:off x="1762866" y="26311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rot="10800000" flipH="1">
              <a:off x="961441" y="11906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rot="10800000" flipH="1">
              <a:off x="1685916" y="35581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rot="5400000" flipH="1">
              <a:off x="231105" y="40159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rot="10800000" flipH="1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rot="10800000" flipH="1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rot="5400000" flipH="1">
              <a:off x="1736805" y="10770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rot="10800000" flipH="1">
              <a:off x="963491" y="3290200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rot="10800000" flipH="1">
              <a:off x="3455979" y="6605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rot="10800000" flipH="1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rot="10800000" flipH="1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rot="10800000" flipH="1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rot="10800000" flipH="1">
              <a:off x="2628041" y="3378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rot="10800000" flipH="1">
              <a:off x="2011716" y="6925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rot="10800000" flipH="1">
              <a:off x="1784391" y="7429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rot="10800000" flipH="1">
              <a:off x="2158866" y="6045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rot="10800000" flipH="1">
              <a:off x="1251841" y="280938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rot="3850221" flipH="1">
              <a:off x="352891" y="43171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rot="5994923" flipH="1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rot="5994923" flipH="1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rot="3850221" flipH="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rot="3850221" flipH="1">
              <a:off x="339310" y="47919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rot="3850221" flipH="1">
              <a:off x="615518" y="42052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rot="3850221" flipH="1">
              <a:off x="501241" y="39024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rot="3850221" flipH="1">
              <a:off x="1181841" y="17190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rot="3850221" flipH="1">
              <a:off x="67138" y="47133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rot="10800000" flipH="1">
              <a:off x="1251838" y="39642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7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477629" y="139830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</a:rPr>
              <a:t>	EPS:</a:t>
            </a:r>
            <a:r>
              <a:rPr lang="en" sz="4900" dirty="0"/>
              <a:t> </a:t>
            </a:r>
            <a:br>
              <a:rPr lang="en" sz="4400" dirty="0">
                <a:latin typeface="Chelsea Market" panose="020B0604020202020204" charset="0"/>
              </a:rPr>
            </a:br>
            <a:r>
              <a:rPr kumimoji="1" lang="en-US" altLang="ko-KR" sz="4400" dirty="0">
                <a:solidFill>
                  <a:srgbClr val="32C6FF"/>
                </a:solidFill>
                <a:latin typeface="Chelsea Market" panose="020B0604020202020204" charset="0"/>
                <a:ea typeface="맑은 고딕" pitchFamily="50" charset="-127"/>
                <a:cs typeface="굴림" pitchFamily="50" charset="-127"/>
              </a:rPr>
              <a:t>Electrical Power Subsystem</a:t>
            </a:r>
            <a:br>
              <a:rPr kumimoji="1" lang="en-US" altLang="ko-KR" sz="6000" dirty="0">
                <a:solidFill>
                  <a:srgbClr val="32C6FF"/>
                </a:solidFill>
                <a:latin typeface="+mj-lt"/>
                <a:ea typeface="맑은 고딕" pitchFamily="50" charset="-127"/>
                <a:cs typeface="굴림" pitchFamily="50" charset="-127"/>
              </a:rPr>
            </a:br>
            <a:endParaRPr sz="7300" dirty="0">
              <a:solidFill>
                <a:schemeClr val="accent1"/>
              </a:solidFill>
            </a:endParaRPr>
          </a:p>
        </p:txBody>
      </p:sp>
      <p:sp>
        <p:nvSpPr>
          <p:cNvPr id="4090" name="Google Shape;4090;p33"/>
          <p:cNvSpPr/>
          <p:nvPr/>
        </p:nvSpPr>
        <p:spPr>
          <a:xfrm>
            <a:off x="796200" y="3239675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1" name="Google Shape;4091;p33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3"/>
          <p:cNvPicPr preferRelativeResize="0"/>
          <p:nvPr/>
        </p:nvPicPr>
        <p:blipFill rotWithShape="1">
          <a:blip r:embed="rId4">
            <a:alphaModFix/>
          </a:blip>
          <a:srcRect l="9382" t="27117" r="9382" b="27113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0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SOLAR </a:t>
            </a:r>
            <a:r>
              <a:rPr lang="en" dirty="0">
                <a:solidFill>
                  <a:schemeClr val="dk1"/>
                </a:solidFill>
              </a:rPr>
              <a:t>PANELS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1031D-3982-DD66-830A-36739B487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23255"/>
            <a:ext cx="3790950" cy="2345055"/>
          </a:xfrm>
          <a:prstGeom prst="rect">
            <a:avLst/>
          </a:prstGeom>
        </p:spPr>
      </p:pic>
      <p:pic>
        <p:nvPicPr>
          <p:cNvPr id="9" name="Picture 8" descr="A picture containing solar cell, outdoor object&#10;&#10;Description automatically generated">
            <a:extLst>
              <a:ext uri="{FF2B5EF4-FFF2-40B4-BE49-F238E27FC236}">
                <a16:creationId xmlns:a16="http://schemas.microsoft.com/office/drawing/2014/main" id="{9BB47AC6-EDC3-BDC2-29AC-38A3438AD3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23256"/>
            <a:ext cx="2592288" cy="2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B1C5BC-42D3-EB92-AB71-A1EBB9331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" b="8056"/>
          <a:stretch/>
        </p:blipFill>
        <p:spPr>
          <a:xfrm>
            <a:off x="1540091" y="271463"/>
            <a:ext cx="6063818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p48"/>
          <p:cNvSpPr txBox="1">
            <a:spLocks noGrp="1"/>
          </p:cNvSpPr>
          <p:nvPr>
            <p:ph type="title"/>
          </p:nvPr>
        </p:nvSpPr>
        <p:spPr>
          <a:xfrm>
            <a:off x="720000" y="626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r>
              <a:rPr lang="en" dirty="0">
                <a:solidFill>
                  <a:schemeClr val="dk1"/>
                </a:solidFill>
              </a:rPr>
              <a:t>BATTERISE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640" name="Google Shape;4640;p48"/>
          <p:cNvGrpSpPr/>
          <p:nvPr/>
        </p:nvGrpSpPr>
        <p:grpSpPr>
          <a:xfrm flipH="1">
            <a:off x="8382000" y="560000"/>
            <a:ext cx="176800" cy="169463"/>
            <a:chOff x="676275" y="560000"/>
            <a:chExt cx="176800" cy="169463"/>
          </a:xfrm>
        </p:grpSpPr>
        <p:sp>
          <p:nvSpPr>
            <p:cNvPr id="4641" name="Google Shape;4641;p48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8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4" name="Google Shape;4644;p48"/>
          <p:cNvGrpSpPr/>
          <p:nvPr/>
        </p:nvGrpSpPr>
        <p:grpSpPr>
          <a:xfrm>
            <a:off x="2627500" y="2554499"/>
            <a:ext cx="5739916" cy="1729351"/>
            <a:chOff x="2627500" y="2554499"/>
            <a:chExt cx="5739916" cy="1729351"/>
          </a:xfrm>
        </p:grpSpPr>
        <p:sp>
          <p:nvSpPr>
            <p:cNvPr id="4645" name="Google Shape;4645;p48"/>
            <p:cNvSpPr/>
            <p:nvPr/>
          </p:nvSpPr>
          <p:spPr>
            <a:xfrm>
              <a:off x="2627500" y="4243975"/>
              <a:ext cx="5739916" cy="39875"/>
            </a:xfrm>
            <a:custGeom>
              <a:avLst/>
              <a:gdLst/>
              <a:ahLst/>
              <a:cxnLst/>
              <a:rect l="l" t="t" r="r" b="b"/>
              <a:pathLst>
                <a:path w="72800" h="1595" extrusionOk="0">
                  <a:moveTo>
                    <a:pt x="33960" y="209"/>
                  </a:moveTo>
                  <a:cubicBezTo>
                    <a:pt x="33921" y="209"/>
                    <a:pt x="33882" y="218"/>
                    <a:pt x="33852" y="228"/>
                  </a:cubicBezTo>
                  <a:cubicBezTo>
                    <a:pt x="33858" y="229"/>
                    <a:pt x="33863" y="230"/>
                    <a:pt x="33868" y="231"/>
                  </a:cubicBezTo>
                  <a:lnTo>
                    <a:pt x="33868" y="231"/>
                  </a:lnTo>
                  <a:cubicBezTo>
                    <a:pt x="33899" y="225"/>
                    <a:pt x="33930" y="218"/>
                    <a:pt x="33960" y="209"/>
                  </a:cubicBezTo>
                  <a:close/>
                  <a:moveTo>
                    <a:pt x="21931" y="238"/>
                  </a:moveTo>
                  <a:lnTo>
                    <a:pt x="21931" y="238"/>
                  </a:lnTo>
                  <a:cubicBezTo>
                    <a:pt x="21922" y="243"/>
                    <a:pt x="21915" y="250"/>
                    <a:pt x="21909" y="257"/>
                  </a:cubicBezTo>
                  <a:lnTo>
                    <a:pt x="21909" y="257"/>
                  </a:lnTo>
                  <a:cubicBezTo>
                    <a:pt x="21956" y="254"/>
                    <a:pt x="22002" y="251"/>
                    <a:pt x="22048" y="248"/>
                  </a:cubicBezTo>
                  <a:lnTo>
                    <a:pt x="21931" y="238"/>
                  </a:lnTo>
                  <a:close/>
                  <a:moveTo>
                    <a:pt x="35510" y="276"/>
                  </a:moveTo>
                  <a:cubicBezTo>
                    <a:pt x="35507" y="276"/>
                    <a:pt x="35504" y="276"/>
                    <a:pt x="35501" y="277"/>
                  </a:cubicBezTo>
                  <a:cubicBezTo>
                    <a:pt x="35509" y="277"/>
                    <a:pt x="35517" y="278"/>
                    <a:pt x="35525" y="279"/>
                  </a:cubicBezTo>
                  <a:lnTo>
                    <a:pt x="35525" y="279"/>
                  </a:lnTo>
                  <a:cubicBezTo>
                    <a:pt x="35521" y="277"/>
                    <a:pt x="35516" y="276"/>
                    <a:pt x="35510" y="276"/>
                  </a:cubicBezTo>
                  <a:close/>
                  <a:moveTo>
                    <a:pt x="68" y="827"/>
                  </a:moveTo>
                  <a:cubicBezTo>
                    <a:pt x="44" y="831"/>
                    <a:pt x="21" y="840"/>
                    <a:pt x="1" y="852"/>
                  </a:cubicBezTo>
                  <a:lnTo>
                    <a:pt x="68" y="827"/>
                  </a:lnTo>
                  <a:close/>
                  <a:moveTo>
                    <a:pt x="52464" y="868"/>
                  </a:moveTo>
                  <a:lnTo>
                    <a:pt x="52464" y="868"/>
                  </a:lnTo>
                  <a:cubicBezTo>
                    <a:pt x="52461" y="869"/>
                    <a:pt x="52459" y="871"/>
                    <a:pt x="52456" y="872"/>
                  </a:cubicBezTo>
                  <a:cubicBezTo>
                    <a:pt x="52463" y="872"/>
                    <a:pt x="52465" y="870"/>
                    <a:pt x="52464" y="868"/>
                  </a:cubicBezTo>
                  <a:close/>
                  <a:moveTo>
                    <a:pt x="1848" y="1045"/>
                  </a:moveTo>
                  <a:cubicBezTo>
                    <a:pt x="1843" y="1052"/>
                    <a:pt x="1839" y="1059"/>
                    <a:pt x="1835" y="1067"/>
                  </a:cubicBezTo>
                  <a:lnTo>
                    <a:pt x="1848" y="1045"/>
                  </a:lnTo>
                  <a:close/>
                  <a:moveTo>
                    <a:pt x="28620" y="1104"/>
                  </a:moveTo>
                  <a:lnTo>
                    <a:pt x="28620" y="1104"/>
                  </a:lnTo>
                  <a:cubicBezTo>
                    <a:pt x="28617" y="1104"/>
                    <a:pt x="28616" y="1105"/>
                    <a:pt x="28614" y="1106"/>
                  </a:cubicBezTo>
                  <a:lnTo>
                    <a:pt x="28620" y="1104"/>
                  </a:lnTo>
                  <a:close/>
                  <a:moveTo>
                    <a:pt x="39084" y="1111"/>
                  </a:moveTo>
                  <a:cubicBezTo>
                    <a:pt x="39089" y="1111"/>
                    <a:pt x="39094" y="1112"/>
                    <a:pt x="39099" y="1112"/>
                  </a:cubicBezTo>
                  <a:lnTo>
                    <a:pt x="39099" y="1112"/>
                  </a:lnTo>
                  <a:cubicBezTo>
                    <a:pt x="39074" y="1115"/>
                    <a:pt x="39044" y="1119"/>
                    <a:pt x="39012" y="1123"/>
                  </a:cubicBezTo>
                  <a:lnTo>
                    <a:pt x="39012" y="1123"/>
                  </a:lnTo>
                  <a:cubicBezTo>
                    <a:pt x="39038" y="1116"/>
                    <a:pt x="39063" y="1111"/>
                    <a:pt x="39084" y="1111"/>
                  </a:cubicBezTo>
                  <a:close/>
                  <a:moveTo>
                    <a:pt x="38626" y="1162"/>
                  </a:moveTo>
                  <a:lnTo>
                    <a:pt x="38626" y="1162"/>
                  </a:lnTo>
                  <a:cubicBezTo>
                    <a:pt x="38621" y="1163"/>
                    <a:pt x="38616" y="1164"/>
                    <a:pt x="38611" y="1164"/>
                  </a:cubicBezTo>
                  <a:lnTo>
                    <a:pt x="38611" y="1164"/>
                  </a:lnTo>
                  <a:cubicBezTo>
                    <a:pt x="38618" y="1164"/>
                    <a:pt x="38625" y="1164"/>
                    <a:pt x="38632" y="1164"/>
                  </a:cubicBezTo>
                  <a:lnTo>
                    <a:pt x="38632" y="1164"/>
                  </a:lnTo>
                  <a:cubicBezTo>
                    <a:pt x="38630" y="1163"/>
                    <a:pt x="38628" y="1163"/>
                    <a:pt x="38626" y="1162"/>
                  </a:cubicBezTo>
                  <a:close/>
                  <a:moveTo>
                    <a:pt x="42243" y="1181"/>
                  </a:moveTo>
                  <a:cubicBezTo>
                    <a:pt x="42233" y="1182"/>
                    <a:pt x="42223" y="1183"/>
                    <a:pt x="42213" y="1184"/>
                  </a:cubicBezTo>
                  <a:cubicBezTo>
                    <a:pt x="42212" y="1193"/>
                    <a:pt x="42213" y="1196"/>
                    <a:pt x="42217" y="1196"/>
                  </a:cubicBezTo>
                  <a:cubicBezTo>
                    <a:pt x="42222" y="1196"/>
                    <a:pt x="42232" y="1190"/>
                    <a:pt x="42243" y="1181"/>
                  </a:cubicBezTo>
                  <a:close/>
                  <a:moveTo>
                    <a:pt x="37589" y="1224"/>
                  </a:moveTo>
                  <a:cubicBezTo>
                    <a:pt x="37592" y="1227"/>
                    <a:pt x="37595" y="1230"/>
                    <a:pt x="37599" y="1233"/>
                  </a:cubicBezTo>
                  <a:cubicBezTo>
                    <a:pt x="37596" y="1230"/>
                    <a:pt x="37593" y="1227"/>
                    <a:pt x="37589" y="1224"/>
                  </a:cubicBezTo>
                  <a:close/>
                  <a:moveTo>
                    <a:pt x="5049" y="1213"/>
                  </a:moveTo>
                  <a:cubicBezTo>
                    <a:pt x="5046" y="1220"/>
                    <a:pt x="5050" y="1229"/>
                    <a:pt x="5061" y="1241"/>
                  </a:cubicBezTo>
                  <a:lnTo>
                    <a:pt x="5061" y="1241"/>
                  </a:lnTo>
                  <a:cubicBezTo>
                    <a:pt x="5058" y="1232"/>
                    <a:pt x="5054" y="1222"/>
                    <a:pt x="5049" y="1213"/>
                  </a:cubicBezTo>
                  <a:close/>
                  <a:moveTo>
                    <a:pt x="19630" y="1358"/>
                  </a:moveTo>
                  <a:cubicBezTo>
                    <a:pt x="19633" y="1359"/>
                    <a:pt x="19636" y="1359"/>
                    <a:pt x="19639" y="1360"/>
                  </a:cubicBezTo>
                  <a:cubicBezTo>
                    <a:pt x="19636" y="1359"/>
                    <a:pt x="19633" y="1359"/>
                    <a:pt x="19630" y="1358"/>
                  </a:cubicBezTo>
                  <a:close/>
                  <a:moveTo>
                    <a:pt x="5061" y="1241"/>
                  </a:moveTo>
                  <a:cubicBezTo>
                    <a:pt x="5070" y="1270"/>
                    <a:pt x="5068" y="1297"/>
                    <a:pt x="5036" y="1319"/>
                  </a:cubicBezTo>
                  <a:lnTo>
                    <a:pt x="5036" y="1319"/>
                  </a:lnTo>
                  <a:cubicBezTo>
                    <a:pt x="5023" y="1315"/>
                    <a:pt x="5011" y="1313"/>
                    <a:pt x="4998" y="1313"/>
                  </a:cubicBezTo>
                  <a:cubicBezTo>
                    <a:pt x="4968" y="1313"/>
                    <a:pt x="4935" y="1325"/>
                    <a:pt x="4898" y="1360"/>
                  </a:cubicBezTo>
                  <a:cubicBezTo>
                    <a:pt x="4968" y="1350"/>
                    <a:pt x="5011" y="1335"/>
                    <a:pt x="5036" y="1319"/>
                  </a:cubicBezTo>
                  <a:lnTo>
                    <a:pt x="5036" y="1319"/>
                  </a:lnTo>
                  <a:cubicBezTo>
                    <a:pt x="5091" y="1334"/>
                    <a:pt x="5143" y="1377"/>
                    <a:pt x="5208" y="1377"/>
                  </a:cubicBezTo>
                  <a:cubicBezTo>
                    <a:pt x="5230" y="1377"/>
                    <a:pt x="5253" y="1372"/>
                    <a:pt x="5278" y="1360"/>
                  </a:cubicBezTo>
                  <a:lnTo>
                    <a:pt x="5278" y="1360"/>
                  </a:lnTo>
                  <a:cubicBezTo>
                    <a:pt x="5317" y="1389"/>
                    <a:pt x="5200" y="1438"/>
                    <a:pt x="5317" y="1448"/>
                  </a:cubicBezTo>
                  <a:cubicBezTo>
                    <a:pt x="5425" y="1389"/>
                    <a:pt x="5269" y="1282"/>
                    <a:pt x="5074" y="1252"/>
                  </a:cubicBezTo>
                  <a:cubicBezTo>
                    <a:pt x="5069" y="1248"/>
                    <a:pt x="5064" y="1245"/>
                    <a:pt x="5061" y="1241"/>
                  </a:cubicBezTo>
                  <a:close/>
                  <a:moveTo>
                    <a:pt x="11401" y="1508"/>
                  </a:moveTo>
                  <a:cubicBezTo>
                    <a:pt x="11388" y="1512"/>
                    <a:pt x="11370" y="1521"/>
                    <a:pt x="11346" y="1535"/>
                  </a:cubicBezTo>
                  <a:lnTo>
                    <a:pt x="11401" y="1508"/>
                  </a:lnTo>
                  <a:close/>
                  <a:moveTo>
                    <a:pt x="12265" y="1513"/>
                  </a:moveTo>
                  <a:cubicBezTo>
                    <a:pt x="12256" y="1519"/>
                    <a:pt x="12249" y="1526"/>
                    <a:pt x="12244" y="1535"/>
                  </a:cubicBezTo>
                  <a:cubicBezTo>
                    <a:pt x="12253" y="1528"/>
                    <a:pt x="12260" y="1520"/>
                    <a:pt x="12265" y="1513"/>
                  </a:cubicBezTo>
                  <a:close/>
                  <a:moveTo>
                    <a:pt x="60961" y="0"/>
                  </a:moveTo>
                  <a:cubicBezTo>
                    <a:pt x="60599" y="0"/>
                    <a:pt x="60235" y="7"/>
                    <a:pt x="59871" y="23"/>
                  </a:cubicBezTo>
                  <a:cubicBezTo>
                    <a:pt x="59978" y="62"/>
                    <a:pt x="59861" y="121"/>
                    <a:pt x="59744" y="140"/>
                  </a:cubicBezTo>
                  <a:lnTo>
                    <a:pt x="59714" y="111"/>
                  </a:lnTo>
                  <a:lnTo>
                    <a:pt x="59549" y="189"/>
                  </a:lnTo>
                  <a:cubicBezTo>
                    <a:pt x="59541" y="190"/>
                    <a:pt x="59535" y="190"/>
                    <a:pt x="59528" y="190"/>
                  </a:cubicBezTo>
                  <a:cubicBezTo>
                    <a:pt x="59389" y="190"/>
                    <a:pt x="59457" y="91"/>
                    <a:pt x="59588" y="82"/>
                  </a:cubicBezTo>
                  <a:cubicBezTo>
                    <a:pt x="58963" y="82"/>
                    <a:pt x="58385" y="102"/>
                    <a:pt x="57794" y="102"/>
                  </a:cubicBezTo>
                  <a:cubicBezTo>
                    <a:pt x="57572" y="102"/>
                    <a:pt x="57348" y="100"/>
                    <a:pt x="57119" y="92"/>
                  </a:cubicBezTo>
                  <a:cubicBezTo>
                    <a:pt x="57061" y="209"/>
                    <a:pt x="56680" y="92"/>
                    <a:pt x="56651" y="218"/>
                  </a:cubicBezTo>
                  <a:cubicBezTo>
                    <a:pt x="56612" y="199"/>
                    <a:pt x="56651" y="189"/>
                    <a:pt x="56671" y="170"/>
                  </a:cubicBezTo>
                  <a:lnTo>
                    <a:pt x="56671" y="170"/>
                  </a:lnTo>
                  <a:cubicBezTo>
                    <a:pt x="56444" y="192"/>
                    <a:pt x="56299" y="206"/>
                    <a:pt x="56176" y="206"/>
                  </a:cubicBezTo>
                  <a:cubicBezTo>
                    <a:pt x="55982" y="206"/>
                    <a:pt x="55842" y="171"/>
                    <a:pt x="55520" y="82"/>
                  </a:cubicBezTo>
                  <a:cubicBezTo>
                    <a:pt x="54625" y="43"/>
                    <a:pt x="53744" y="34"/>
                    <a:pt x="52868" y="34"/>
                  </a:cubicBezTo>
                  <a:cubicBezTo>
                    <a:pt x="51977" y="34"/>
                    <a:pt x="51092" y="44"/>
                    <a:pt x="50204" y="44"/>
                  </a:cubicBezTo>
                  <a:cubicBezTo>
                    <a:pt x="49746" y="44"/>
                    <a:pt x="49288" y="41"/>
                    <a:pt x="48827" y="33"/>
                  </a:cubicBezTo>
                  <a:cubicBezTo>
                    <a:pt x="46564" y="53"/>
                    <a:pt x="44349" y="150"/>
                    <a:pt x="42028" y="189"/>
                  </a:cubicBezTo>
                  <a:cubicBezTo>
                    <a:pt x="41676" y="365"/>
                    <a:pt x="41189" y="287"/>
                    <a:pt x="40769" y="443"/>
                  </a:cubicBezTo>
                  <a:lnTo>
                    <a:pt x="40789" y="384"/>
                  </a:lnTo>
                  <a:lnTo>
                    <a:pt x="40789" y="384"/>
                  </a:lnTo>
                  <a:cubicBezTo>
                    <a:pt x="40691" y="406"/>
                    <a:pt x="40613" y="415"/>
                    <a:pt x="40541" y="415"/>
                  </a:cubicBezTo>
                  <a:cubicBezTo>
                    <a:pt x="40356" y="415"/>
                    <a:pt x="40215" y="355"/>
                    <a:pt x="39891" y="306"/>
                  </a:cubicBezTo>
                  <a:cubicBezTo>
                    <a:pt x="39881" y="365"/>
                    <a:pt x="39716" y="316"/>
                    <a:pt x="39784" y="423"/>
                  </a:cubicBezTo>
                  <a:cubicBezTo>
                    <a:pt x="39757" y="437"/>
                    <a:pt x="39732" y="443"/>
                    <a:pt x="39706" y="443"/>
                  </a:cubicBezTo>
                  <a:cubicBezTo>
                    <a:pt x="39590" y="443"/>
                    <a:pt x="39483" y="319"/>
                    <a:pt x="39329" y="319"/>
                  </a:cubicBezTo>
                  <a:cubicBezTo>
                    <a:pt x="39309" y="319"/>
                    <a:pt x="39288" y="321"/>
                    <a:pt x="39267" y="326"/>
                  </a:cubicBezTo>
                  <a:cubicBezTo>
                    <a:pt x="39265" y="319"/>
                    <a:pt x="39264" y="316"/>
                    <a:pt x="39264" y="316"/>
                  </a:cubicBezTo>
                  <a:lnTo>
                    <a:pt x="39264" y="316"/>
                  </a:lnTo>
                  <a:cubicBezTo>
                    <a:pt x="39262" y="316"/>
                    <a:pt x="39266" y="361"/>
                    <a:pt x="39244" y="361"/>
                  </a:cubicBezTo>
                  <a:cubicBezTo>
                    <a:pt x="39240" y="361"/>
                    <a:pt x="39234" y="359"/>
                    <a:pt x="39228" y="355"/>
                  </a:cubicBezTo>
                  <a:cubicBezTo>
                    <a:pt x="39088" y="385"/>
                    <a:pt x="39021" y="398"/>
                    <a:pt x="38990" y="398"/>
                  </a:cubicBezTo>
                  <a:cubicBezTo>
                    <a:pt x="38891" y="398"/>
                    <a:pt x="39158" y="271"/>
                    <a:pt x="38594" y="189"/>
                  </a:cubicBezTo>
                  <a:cubicBezTo>
                    <a:pt x="37785" y="220"/>
                    <a:pt x="36958" y="298"/>
                    <a:pt x="36161" y="298"/>
                  </a:cubicBezTo>
                  <a:cubicBezTo>
                    <a:pt x="35946" y="298"/>
                    <a:pt x="35734" y="292"/>
                    <a:pt x="35525" y="279"/>
                  </a:cubicBezTo>
                  <a:lnTo>
                    <a:pt x="35525" y="279"/>
                  </a:lnTo>
                  <a:cubicBezTo>
                    <a:pt x="35566" y="292"/>
                    <a:pt x="35574" y="355"/>
                    <a:pt x="35491" y="355"/>
                  </a:cubicBezTo>
                  <a:cubicBezTo>
                    <a:pt x="35463" y="303"/>
                    <a:pt x="35421" y="286"/>
                    <a:pt x="35373" y="286"/>
                  </a:cubicBezTo>
                  <a:cubicBezTo>
                    <a:pt x="35279" y="286"/>
                    <a:pt x="35159" y="349"/>
                    <a:pt x="35051" y="349"/>
                  </a:cubicBezTo>
                  <a:cubicBezTo>
                    <a:pt x="35025" y="349"/>
                    <a:pt x="34999" y="345"/>
                    <a:pt x="34974" y="335"/>
                  </a:cubicBezTo>
                  <a:cubicBezTo>
                    <a:pt x="34994" y="296"/>
                    <a:pt x="35072" y="287"/>
                    <a:pt x="35121" y="267"/>
                  </a:cubicBezTo>
                  <a:cubicBezTo>
                    <a:pt x="34998" y="249"/>
                    <a:pt x="34880" y="243"/>
                    <a:pt x="34766" y="243"/>
                  </a:cubicBezTo>
                  <a:cubicBezTo>
                    <a:pt x="34580" y="243"/>
                    <a:pt x="34403" y="258"/>
                    <a:pt x="34224" y="258"/>
                  </a:cubicBezTo>
                  <a:cubicBezTo>
                    <a:pt x="34107" y="258"/>
                    <a:pt x="33989" y="252"/>
                    <a:pt x="33868" y="231"/>
                  </a:cubicBezTo>
                  <a:lnTo>
                    <a:pt x="33868" y="231"/>
                  </a:lnTo>
                  <a:cubicBezTo>
                    <a:pt x="33783" y="247"/>
                    <a:pt x="33695" y="253"/>
                    <a:pt x="33607" y="253"/>
                  </a:cubicBezTo>
                  <a:cubicBezTo>
                    <a:pt x="33368" y="253"/>
                    <a:pt x="33127" y="209"/>
                    <a:pt x="32929" y="209"/>
                  </a:cubicBezTo>
                  <a:cubicBezTo>
                    <a:pt x="32848" y="209"/>
                    <a:pt x="32774" y="217"/>
                    <a:pt x="32711" y="238"/>
                  </a:cubicBezTo>
                  <a:cubicBezTo>
                    <a:pt x="32770" y="170"/>
                    <a:pt x="32526" y="189"/>
                    <a:pt x="32438" y="160"/>
                  </a:cubicBezTo>
                  <a:cubicBezTo>
                    <a:pt x="32354" y="218"/>
                    <a:pt x="32253" y="237"/>
                    <a:pt x="32142" y="237"/>
                  </a:cubicBezTo>
                  <a:cubicBezTo>
                    <a:pt x="31948" y="237"/>
                    <a:pt x="31724" y="179"/>
                    <a:pt x="31517" y="179"/>
                  </a:cubicBezTo>
                  <a:cubicBezTo>
                    <a:pt x="31430" y="179"/>
                    <a:pt x="31345" y="190"/>
                    <a:pt x="31267" y="218"/>
                  </a:cubicBezTo>
                  <a:lnTo>
                    <a:pt x="31287" y="189"/>
                  </a:lnTo>
                  <a:lnTo>
                    <a:pt x="31287" y="189"/>
                  </a:lnTo>
                  <a:cubicBezTo>
                    <a:pt x="31141" y="190"/>
                    <a:pt x="30994" y="191"/>
                    <a:pt x="30846" y="191"/>
                  </a:cubicBezTo>
                  <a:cubicBezTo>
                    <a:pt x="30513" y="191"/>
                    <a:pt x="30174" y="189"/>
                    <a:pt x="29832" y="189"/>
                  </a:cubicBezTo>
                  <a:cubicBezTo>
                    <a:pt x="29162" y="189"/>
                    <a:pt x="28482" y="197"/>
                    <a:pt x="27814" y="248"/>
                  </a:cubicBezTo>
                  <a:cubicBezTo>
                    <a:pt x="27766" y="250"/>
                    <a:pt x="27717" y="251"/>
                    <a:pt x="27668" y="251"/>
                  </a:cubicBezTo>
                  <a:cubicBezTo>
                    <a:pt x="27188" y="251"/>
                    <a:pt x="26660" y="156"/>
                    <a:pt x="26134" y="156"/>
                  </a:cubicBezTo>
                  <a:cubicBezTo>
                    <a:pt x="25994" y="156"/>
                    <a:pt x="25855" y="162"/>
                    <a:pt x="25716" y="179"/>
                  </a:cubicBezTo>
                  <a:cubicBezTo>
                    <a:pt x="25580" y="209"/>
                    <a:pt x="25687" y="248"/>
                    <a:pt x="25580" y="267"/>
                  </a:cubicBezTo>
                  <a:cubicBezTo>
                    <a:pt x="25404" y="267"/>
                    <a:pt x="25590" y="209"/>
                    <a:pt x="25521" y="179"/>
                  </a:cubicBezTo>
                  <a:lnTo>
                    <a:pt x="25521" y="179"/>
                  </a:lnTo>
                  <a:cubicBezTo>
                    <a:pt x="25409" y="207"/>
                    <a:pt x="25288" y="216"/>
                    <a:pt x="25160" y="216"/>
                  </a:cubicBezTo>
                  <a:cubicBezTo>
                    <a:pt x="24878" y="216"/>
                    <a:pt x="24566" y="170"/>
                    <a:pt x="24263" y="170"/>
                  </a:cubicBezTo>
                  <a:cubicBezTo>
                    <a:pt x="24204" y="199"/>
                    <a:pt x="24087" y="209"/>
                    <a:pt x="24126" y="257"/>
                  </a:cubicBezTo>
                  <a:cubicBezTo>
                    <a:pt x="23982" y="217"/>
                    <a:pt x="23822" y="205"/>
                    <a:pt x="23655" y="205"/>
                  </a:cubicBezTo>
                  <a:cubicBezTo>
                    <a:pt x="23396" y="205"/>
                    <a:pt x="23121" y="234"/>
                    <a:pt x="22864" y="234"/>
                  </a:cubicBezTo>
                  <a:cubicBezTo>
                    <a:pt x="22725" y="234"/>
                    <a:pt x="22591" y="225"/>
                    <a:pt x="22468" y="199"/>
                  </a:cubicBezTo>
                  <a:lnTo>
                    <a:pt x="22468" y="199"/>
                  </a:lnTo>
                  <a:cubicBezTo>
                    <a:pt x="22634" y="384"/>
                    <a:pt x="22165" y="296"/>
                    <a:pt x="21990" y="345"/>
                  </a:cubicBezTo>
                  <a:cubicBezTo>
                    <a:pt x="21894" y="337"/>
                    <a:pt x="21883" y="290"/>
                    <a:pt x="21909" y="257"/>
                  </a:cubicBezTo>
                  <a:lnTo>
                    <a:pt x="21909" y="257"/>
                  </a:lnTo>
                  <a:cubicBezTo>
                    <a:pt x="21789" y="264"/>
                    <a:pt x="21667" y="268"/>
                    <a:pt x="21546" y="268"/>
                  </a:cubicBezTo>
                  <a:cubicBezTo>
                    <a:pt x="21329" y="268"/>
                    <a:pt x="21111" y="256"/>
                    <a:pt x="20897" y="228"/>
                  </a:cubicBezTo>
                  <a:cubicBezTo>
                    <a:pt x="20719" y="245"/>
                    <a:pt x="20651" y="321"/>
                    <a:pt x="20469" y="321"/>
                  </a:cubicBezTo>
                  <a:cubicBezTo>
                    <a:pt x="20442" y="321"/>
                    <a:pt x="20413" y="320"/>
                    <a:pt x="20380" y="316"/>
                  </a:cubicBezTo>
                  <a:cubicBezTo>
                    <a:pt x="20324" y="270"/>
                    <a:pt x="20242" y="258"/>
                    <a:pt x="20148" y="258"/>
                  </a:cubicBezTo>
                  <a:cubicBezTo>
                    <a:pt x="20026" y="258"/>
                    <a:pt x="19886" y="279"/>
                    <a:pt x="19758" y="279"/>
                  </a:cubicBezTo>
                  <a:cubicBezTo>
                    <a:pt x="19709" y="279"/>
                    <a:pt x="19662" y="276"/>
                    <a:pt x="19619" y="267"/>
                  </a:cubicBezTo>
                  <a:lnTo>
                    <a:pt x="19619" y="267"/>
                  </a:lnTo>
                  <a:cubicBezTo>
                    <a:pt x="19674" y="354"/>
                    <a:pt x="19482" y="427"/>
                    <a:pt x="19278" y="427"/>
                  </a:cubicBezTo>
                  <a:cubicBezTo>
                    <a:pt x="19229" y="427"/>
                    <a:pt x="19179" y="423"/>
                    <a:pt x="19131" y="413"/>
                  </a:cubicBezTo>
                  <a:lnTo>
                    <a:pt x="19209" y="257"/>
                  </a:lnTo>
                  <a:lnTo>
                    <a:pt x="19209" y="257"/>
                  </a:lnTo>
                  <a:cubicBezTo>
                    <a:pt x="18998" y="284"/>
                    <a:pt x="18762" y="291"/>
                    <a:pt x="18512" y="291"/>
                  </a:cubicBezTo>
                  <a:cubicBezTo>
                    <a:pt x="18220" y="291"/>
                    <a:pt x="17909" y="281"/>
                    <a:pt x="17596" y="281"/>
                  </a:cubicBezTo>
                  <a:cubicBezTo>
                    <a:pt x="17187" y="281"/>
                    <a:pt x="16775" y="298"/>
                    <a:pt x="16400" y="374"/>
                  </a:cubicBezTo>
                  <a:lnTo>
                    <a:pt x="16331" y="287"/>
                  </a:lnTo>
                  <a:cubicBezTo>
                    <a:pt x="15395" y="394"/>
                    <a:pt x="14468" y="287"/>
                    <a:pt x="13571" y="453"/>
                  </a:cubicBezTo>
                  <a:cubicBezTo>
                    <a:pt x="13278" y="404"/>
                    <a:pt x="12985" y="374"/>
                    <a:pt x="12693" y="374"/>
                  </a:cubicBezTo>
                  <a:cubicBezTo>
                    <a:pt x="12371" y="453"/>
                    <a:pt x="12254" y="433"/>
                    <a:pt x="12029" y="560"/>
                  </a:cubicBezTo>
                  <a:cubicBezTo>
                    <a:pt x="11932" y="560"/>
                    <a:pt x="11844" y="531"/>
                    <a:pt x="11785" y="472"/>
                  </a:cubicBezTo>
                  <a:cubicBezTo>
                    <a:pt x="11520" y="453"/>
                    <a:pt x="11259" y="397"/>
                    <a:pt x="11018" y="397"/>
                  </a:cubicBezTo>
                  <a:cubicBezTo>
                    <a:pt x="10887" y="397"/>
                    <a:pt x="10761" y="414"/>
                    <a:pt x="10644" y="462"/>
                  </a:cubicBezTo>
                  <a:lnTo>
                    <a:pt x="10624" y="384"/>
                  </a:lnTo>
                  <a:cubicBezTo>
                    <a:pt x="10391" y="441"/>
                    <a:pt x="10076" y="502"/>
                    <a:pt x="9779" y="502"/>
                  </a:cubicBezTo>
                  <a:cubicBezTo>
                    <a:pt x="9666" y="502"/>
                    <a:pt x="9556" y="494"/>
                    <a:pt x="9454" y="472"/>
                  </a:cubicBezTo>
                  <a:cubicBezTo>
                    <a:pt x="9356" y="540"/>
                    <a:pt x="8986" y="560"/>
                    <a:pt x="9151" y="648"/>
                  </a:cubicBezTo>
                  <a:cubicBezTo>
                    <a:pt x="9142" y="649"/>
                    <a:pt x="9134" y="649"/>
                    <a:pt x="9126" y="649"/>
                  </a:cubicBezTo>
                  <a:cubicBezTo>
                    <a:pt x="9039" y="649"/>
                    <a:pt x="9037" y="580"/>
                    <a:pt x="8983" y="580"/>
                  </a:cubicBezTo>
                  <a:cubicBezTo>
                    <a:pt x="8965" y="580"/>
                    <a:pt x="8942" y="588"/>
                    <a:pt x="8908" y="609"/>
                  </a:cubicBezTo>
                  <a:lnTo>
                    <a:pt x="9044" y="501"/>
                  </a:lnTo>
                  <a:cubicBezTo>
                    <a:pt x="8888" y="497"/>
                    <a:pt x="8732" y="495"/>
                    <a:pt x="8576" y="495"/>
                  </a:cubicBezTo>
                  <a:cubicBezTo>
                    <a:pt x="7952" y="495"/>
                    <a:pt x="7329" y="527"/>
                    <a:pt x="6713" y="589"/>
                  </a:cubicBezTo>
                  <a:cubicBezTo>
                    <a:pt x="6631" y="545"/>
                    <a:pt x="6512" y="533"/>
                    <a:pt x="6373" y="533"/>
                  </a:cubicBezTo>
                  <a:cubicBezTo>
                    <a:pt x="6204" y="533"/>
                    <a:pt x="6004" y="551"/>
                    <a:pt x="5803" y="551"/>
                  </a:cubicBezTo>
                  <a:cubicBezTo>
                    <a:pt x="5699" y="551"/>
                    <a:pt x="5594" y="546"/>
                    <a:pt x="5493" y="531"/>
                  </a:cubicBezTo>
                  <a:cubicBezTo>
                    <a:pt x="5402" y="550"/>
                    <a:pt x="5290" y="552"/>
                    <a:pt x="5174" y="552"/>
                  </a:cubicBezTo>
                  <a:cubicBezTo>
                    <a:pt x="5141" y="552"/>
                    <a:pt x="5108" y="552"/>
                    <a:pt x="5074" y="552"/>
                  </a:cubicBezTo>
                  <a:cubicBezTo>
                    <a:pt x="4873" y="552"/>
                    <a:pt x="4674" y="558"/>
                    <a:pt x="4557" y="648"/>
                  </a:cubicBezTo>
                  <a:lnTo>
                    <a:pt x="4547" y="579"/>
                  </a:lnTo>
                  <a:cubicBezTo>
                    <a:pt x="4186" y="570"/>
                    <a:pt x="3708" y="570"/>
                    <a:pt x="3240" y="531"/>
                  </a:cubicBezTo>
                  <a:cubicBezTo>
                    <a:pt x="3210" y="527"/>
                    <a:pt x="3183" y="526"/>
                    <a:pt x="3159" y="526"/>
                  </a:cubicBezTo>
                  <a:cubicBezTo>
                    <a:pt x="2964" y="526"/>
                    <a:pt x="2943" y="623"/>
                    <a:pt x="2752" y="657"/>
                  </a:cubicBezTo>
                  <a:lnTo>
                    <a:pt x="2742" y="579"/>
                  </a:lnTo>
                  <a:cubicBezTo>
                    <a:pt x="2586" y="609"/>
                    <a:pt x="2449" y="696"/>
                    <a:pt x="2352" y="813"/>
                  </a:cubicBezTo>
                  <a:cubicBezTo>
                    <a:pt x="2264" y="789"/>
                    <a:pt x="2213" y="789"/>
                    <a:pt x="2162" y="789"/>
                  </a:cubicBezTo>
                  <a:cubicBezTo>
                    <a:pt x="2110" y="789"/>
                    <a:pt x="2059" y="789"/>
                    <a:pt x="1971" y="765"/>
                  </a:cubicBezTo>
                  <a:cubicBezTo>
                    <a:pt x="2127" y="726"/>
                    <a:pt x="2283" y="657"/>
                    <a:pt x="2410" y="540"/>
                  </a:cubicBezTo>
                  <a:cubicBezTo>
                    <a:pt x="2390" y="538"/>
                    <a:pt x="2370" y="537"/>
                    <a:pt x="2350" y="537"/>
                  </a:cubicBezTo>
                  <a:cubicBezTo>
                    <a:pt x="2153" y="537"/>
                    <a:pt x="1955" y="627"/>
                    <a:pt x="1796" y="627"/>
                  </a:cubicBezTo>
                  <a:cubicBezTo>
                    <a:pt x="1742" y="627"/>
                    <a:pt x="1693" y="617"/>
                    <a:pt x="1649" y="589"/>
                  </a:cubicBezTo>
                  <a:cubicBezTo>
                    <a:pt x="1590" y="582"/>
                    <a:pt x="1533" y="578"/>
                    <a:pt x="1481" y="578"/>
                  </a:cubicBezTo>
                  <a:cubicBezTo>
                    <a:pt x="1334" y="578"/>
                    <a:pt x="1226" y="608"/>
                    <a:pt x="1204" y="670"/>
                  </a:cubicBezTo>
                  <a:lnTo>
                    <a:pt x="1204" y="670"/>
                  </a:lnTo>
                  <a:cubicBezTo>
                    <a:pt x="1181" y="646"/>
                    <a:pt x="1060" y="621"/>
                    <a:pt x="1171" y="589"/>
                  </a:cubicBezTo>
                  <a:cubicBezTo>
                    <a:pt x="1148" y="588"/>
                    <a:pt x="1124" y="587"/>
                    <a:pt x="1099" y="587"/>
                  </a:cubicBezTo>
                  <a:cubicBezTo>
                    <a:pt x="990" y="587"/>
                    <a:pt x="878" y="603"/>
                    <a:pt x="775" y="641"/>
                  </a:cubicBezTo>
                  <a:lnTo>
                    <a:pt x="775" y="641"/>
                  </a:lnTo>
                  <a:cubicBezTo>
                    <a:pt x="771" y="640"/>
                    <a:pt x="768" y="640"/>
                    <a:pt x="764" y="640"/>
                  </a:cubicBezTo>
                  <a:cubicBezTo>
                    <a:pt x="748" y="640"/>
                    <a:pt x="736" y="644"/>
                    <a:pt x="732" y="657"/>
                  </a:cubicBezTo>
                  <a:cubicBezTo>
                    <a:pt x="746" y="651"/>
                    <a:pt x="761" y="646"/>
                    <a:pt x="775" y="641"/>
                  </a:cubicBezTo>
                  <a:lnTo>
                    <a:pt x="775" y="641"/>
                  </a:lnTo>
                  <a:cubicBezTo>
                    <a:pt x="808" y="643"/>
                    <a:pt x="853" y="657"/>
                    <a:pt x="888" y="657"/>
                  </a:cubicBezTo>
                  <a:cubicBezTo>
                    <a:pt x="801" y="726"/>
                    <a:pt x="625" y="726"/>
                    <a:pt x="664" y="843"/>
                  </a:cubicBezTo>
                  <a:cubicBezTo>
                    <a:pt x="716" y="813"/>
                    <a:pt x="768" y="800"/>
                    <a:pt x="825" y="800"/>
                  </a:cubicBezTo>
                  <a:cubicBezTo>
                    <a:pt x="842" y="800"/>
                    <a:pt x="860" y="801"/>
                    <a:pt x="879" y="804"/>
                  </a:cubicBezTo>
                  <a:cubicBezTo>
                    <a:pt x="850" y="850"/>
                    <a:pt x="736" y="879"/>
                    <a:pt x="627" y="879"/>
                  </a:cubicBezTo>
                  <a:cubicBezTo>
                    <a:pt x="552" y="879"/>
                    <a:pt x="480" y="865"/>
                    <a:pt x="440" y="833"/>
                  </a:cubicBezTo>
                  <a:cubicBezTo>
                    <a:pt x="352" y="755"/>
                    <a:pt x="654" y="706"/>
                    <a:pt x="508" y="657"/>
                  </a:cubicBezTo>
                  <a:lnTo>
                    <a:pt x="508" y="657"/>
                  </a:lnTo>
                  <a:lnTo>
                    <a:pt x="68" y="827"/>
                  </a:lnTo>
                  <a:lnTo>
                    <a:pt x="68" y="827"/>
                  </a:lnTo>
                  <a:cubicBezTo>
                    <a:pt x="83" y="824"/>
                    <a:pt x="99" y="822"/>
                    <a:pt x="114" y="822"/>
                  </a:cubicBezTo>
                  <a:cubicBezTo>
                    <a:pt x="200" y="822"/>
                    <a:pt x="278" y="867"/>
                    <a:pt x="245" y="921"/>
                  </a:cubicBezTo>
                  <a:lnTo>
                    <a:pt x="440" y="872"/>
                  </a:lnTo>
                  <a:lnTo>
                    <a:pt x="430" y="950"/>
                  </a:lnTo>
                  <a:cubicBezTo>
                    <a:pt x="486" y="945"/>
                    <a:pt x="539" y="943"/>
                    <a:pt x="590" y="943"/>
                  </a:cubicBezTo>
                  <a:cubicBezTo>
                    <a:pt x="754" y="943"/>
                    <a:pt x="898" y="963"/>
                    <a:pt x="1059" y="963"/>
                  </a:cubicBezTo>
                  <a:cubicBezTo>
                    <a:pt x="1145" y="963"/>
                    <a:pt x="1236" y="957"/>
                    <a:pt x="1337" y="940"/>
                  </a:cubicBezTo>
                  <a:lnTo>
                    <a:pt x="1201" y="852"/>
                  </a:lnTo>
                  <a:cubicBezTo>
                    <a:pt x="1345" y="852"/>
                    <a:pt x="1490" y="794"/>
                    <a:pt x="1628" y="794"/>
                  </a:cubicBezTo>
                  <a:cubicBezTo>
                    <a:pt x="1685" y="794"/>
                    <a:pt x="1741" y="804"/>
                    <a:pt x="1796" y="833"/>
                  </a:cubicBezTo>
                  <a:cubicBezTo>
                    <a:pt x="1698" y="872"/>
                    <a:pt x="1766" y="911"/>
                    <a:pt x="1766" y="960"/>
                  </a:cubicBezTo>
                  <a:cubicBezTo>
                    <a:pt x="1815" y="931"/>
                    <a:pt x="1874" y="921"/>
                    <a:pt x="1923" y="921"/>
                  </a:cubicBezTo>
                  <a:lnTo>
                    <a:pt x="1848" y="1045"/>
                  </a:lnTo>
                  <a:lnTo>
                    <a:pt x="1848" y="1045"/>
                  </a:lnTo>
                  <a:cubicBezTo>
                    <a:pt x="1899" y="976"/>
                    <a:pt x="2012" y="960"/>
                    <a:pt x="2128" y="960"/>
                  </a:cubicBezTo>
                  <a:cubicBezTo>
                    <a:pt x="2239" y="960"/>
                    <a:pt x="2353" y="975"/>
                    <a:pt x="2421" y="975"/>
                  </a:cubicBezTo>
                  <a:cubicBezTo>
                    <a:pt x="2442" y="975"/>
                    <a:pt x="2458" y="973"/>
                    <a:pt x="2469" y="970"/>
                  </a:cubicBezTo>
                  <a:lnTo>
                    <a:pt x="2469" y="970"/>
                  </a:lnTo>
                  <a:lnTo>
                    <a:pt x="2440" y="989"/>
                  </a:lnTo>
                  <a:cubicBezTo>
                    <a:pt x="2493" y="999"/>
                    <a:pt x="2526" y="1004"/>
                    <a:pt x="2544" y="1004"/>
                  </a:cubicBezTo>
                  <a:cubicBezTo>
                    <a:pt x="2632" y="1004"/>
                    <a:pt x="2417" y="911"/>
                    <a:pt x="2586" y="911"/>
                  </a:cubicBezTo>
                  <a:cubicBezTo>
                    <a:pt x="2762" y="931"/>
                    <a:pt x="2654" y="1067"/>
                    <a:pt x="2810" y="1126"/>
                  </a:cubicBezTo>
                  <a:cubicBezTo>
                    <a:pt x="3012" y="1126"/>
                    <a:pt x="3309" y="1074"/>
                    <a:pt x="3586" y="1074"/>
                  </a:cubicBezTo>
                  <a:cubicBezTo>
                    <a:pt x="3724" y="1074"/>
                    <a:pt x="3857" y="1087"/>
                    <a:pt x="3971" y="1126"/>
                  </a:cubicBezTo>
                  <a:cubicBezTo>
                    <a:pt x="4244" y="1096"/>
                    <a:pt x="4518" y="1048"/>
                    <a:pt x="4791" y="979"/>
                  </a:cubicBezTo>
                  <a:cubicBezTo>
                    <a:pt x="4986" y="979"/>
                    <a:pt x="4842" y="1081"/>
                    <a:pt x="4930" y="1081"/>
                  </a:cubicBezTo>
                  <a:cubicBezTo>
                    <a:pt x="4948" y="1081"/>
                    <a:pt x="4974" y="1077"/>
                    <a:pt x="5015" y="1067"/>
                  </a:cubicBezTo>
                  <a:lnTo>
                    <a:pt x="5015" y="1067"/>
                  </a:lnTo>
                  <a:cubicBezTo>
                    <a:pt x="4990" y="1113"/>
                    <a:pt x="5026" y="1165"/>
                    <a:pt x="5049" y="1213"/>
                  </a:cubicBezTo>
                  <a:lnTo>
                    <a:pt x="5049" y="1213"/>
                  </a:lnTo>
                  <a:cubicBezTo>
                    <a:pt x="5073" y="1153"/>
                    <a:pt x="5511" y="1223"/>
                    <a:pt x="5317" y="1096"/>
                  </a:cubicBezTo>
                  <a:lnTo>
                    <a:pt x="5317" y="1096"/>
                  </a:lnTo>
                  <a:cubicBezTo>
                    <a:pt x="5522" y="1112"/>
                    <a:pt x="5726" y="1120"/>
                    <a:pt x="5930" y="1120"/>
                  </a:cubicBezTo>
                  <a:cubicBezTo>
                    <a:pt x="6096" y="1120"/>
                    <a:pt x="6263" y="1115"/>
                    <a:pt x="6430" y="1106"/>
                  </a:cubicBezTo>
                  <a:lnTo>
                    <a:pt x="6430" y="1106"/>
                  </a:lnTo>
                  <a:cubicBezTo>
                    <a:pt x="6313" y="1116"/>
                    <a:pt x="6274" y="1204"/>
                    <a:pt x="6381" y="1252"/>
                  </a:cubicBezTo>
                  <a:cubicBezTo>
                    <a:pt x="6572" y="1168"/>
                    <a:pt x="6782" y="1126"/>
                    <a:pt x="6991" y="1126"/>
                  </a:cubicBezTo>
                  <a:cubicBezTo>
                    <a:pt x="7048" y="1126"/>
                    <a:pt x="7105" y="1129"/>
                    <a:pt x="7161" y="1135"/>
                  </a:cubicBezTo>
                  <a:cubicBezTo>
                    <a:pt x="7152" y="1048"/>
                    <a:pt x="7054" y="1048"/>
                    <a:pt x="7083" y="950"/>
                  </a:cubicBezTo>
                  <a:cubicBezTo>
                    <a:pt x="7152" y="921"/>
                    <a:pt x="7220" y="911"/>
                    <a:pt x="7288" y="901"/>
                  </a:cubicBezTo>
                  <a:cubicBezTo>
                    <a:pt x="7327" y="999"/>
                    <a:pt x="7317" y="1145"/>
                    <a:pt x="7600" y="1145"/>
                  </a:cubicBezTo>
                  <a:cubicBezTo>
                    <a:pt x="7571" y="1200"/>
                    <a:pt x="7496" y="1211"/>
                    <a:pt x="7421" y="1211"/>
                  </a:cubicBezTo>
                  <a:cubicBezTo>
                    <a:pt x="7371" y="1211"/>
                    <a:pt x="7321" y="1206"/>
                    <a:pt x="7284" y="1206"/>
                  </a:cubicBezTo>
                  <a:cubicBezTo>
                    <a:pt x="7228" y="1206"/>
                    <a:pt x="7202" y="1217"/>
                    <a:pt x="7249" y="1272"/>
                  </a:cubicBezTo>
                  <a:cubicBezTo>
                    <a:pt x="7176" y="1339"/>
                    <a:pt x="6980" y="1371"/>
                    <a:pt x="6805" y="1371"/>
                  </a:cubicBezTo>
                  <a:cubicBezTo>
                    <a:pt x="6676" y="1371"/>
                    <a:pt x="6557" y="1354"/>
                    <a:pt x="6508" y="1321"/>
                  </a:cubicBezTo>
                  <a:lnTo>
                    <a:pt x="6508" y="1321"/>
                  </a:lnTo>
                  <a:cubicBezTo>
                    <a:pt x="6264" y="1457"/>
                    <a:pt x="6703" y="1340"/>
                    <a:pt x="6654" y="1467"/>
                  </a:cubicBezTo>
                  <a:cubicBezTo>
                    <a:pt x="6878" y="1457"/>
                    <a:pt x="6986" y="1389"/>
                    <a:pt x="7337" y="1370"/>
                  </a:cubicBezTo>
                  <a:cubicBezTo>
                    <a:pt x="7337" y="1311"/>
                    <a:pt x="7220" y="1301"/>
                    <a:pt x="7376" y="1252"/>
                  </a:cubicBezTo>
                  <a:cubicBezTo>
                    <a:pt x="7448" y="1221"/>
                    <a:pt x="7508" y="1208"/>
                    <a:pt x="7558" y="1208"/>
                  </a:cubicBezTo>
                  <a:cubicBezTo>
                    <a:pt x="7724" y="1208"/>
                    <a:pt x="7784" y="1343"/>
                    <a:pt x="7844" y="1350"/>
                  </a:cubicBezTo>
                  <a:cubicBezTo>
                    <a:pt x="7795" y="1360"/>
                    <a:pt x="7737" y="1370"/>
                    <a:pt x="7688" y="1379"/>
                  </a:cubicBezTo>
                  <a:cubicBezTo>
                    <a:pt x="7733" y="1390"/>
                    <a:pt x="7772" y="1394"/>
                    <a:pt x="7807" y="1394"/>
                  </a:cubicBezTo>
                  <a:cubicBezTo>
                    <a:pt x="7922" y="1394"/>
                    <a:pt x="7998" y="1349"/>
                    <a:pt x="8143" y="1349"/>
                  </a:cubicBezTo>
                  <a:cubicBezTo>
                    <a:pt x="8153" y="1349"/>
                    <a:pt x="8164" y="1349"/>
                    <a:pt x="8176" y="1350"/>
                  </a:cubicBezTo>
                  <a:cubicBezTo>
                    <a:pt x="8205" y="1422"/>
                    <a:pt x="8146" y="1435"/>
                    <a:pt x="8062" y="1435"/>
                  </a:cubicBezTo>
                  <a:cubicBezTo>
                    <a:pt x="8012" y="1435"/>
                    <a:pt x="7953" y="1430"/>
                    <a:pt x="7900" y="1430"/>
                  </a:cubicBezTo>
                  <a:cubicBezTo>
                    <a:pt x="7836" y="1430"/>
                    <a:pt x="7780" y="1437"/>
                    <a:pt x="7756" y="1467"/>
                  </a:cubicBezTo>
                  <a:lnTo>
                    <a:pt x="7912" y="1594"/>
                  </a:lnTo>
                  <a:cubicBezTo>
                    <a:pt x="7923" y="1594"/>
                    <a:pt x="7932" y="1594"/>
                    <a:pt x="7941" y="1594"/>
                  </a:cubicBezTo>
                  <a:cubicBezTo>
                    <a:pt x="8189" y="1594"/>
                    <a:pt x="8062" y="1487"/>
                    <a:pt x="8232" y="1487"/>
                  </a:cubicBezTo>
                  <a:cubicBezTo>
                    <a:pt x="8260" y="1487"/>
                    <a:pt x="8295" y="1490"/>
                    <a:pt x="8342" y="1496"/>
                  </a:cubicBezTo>
                  <a:lnTo>
                    <a:pt x="8303" y="1555"/>
                  </a:lnTo>
                  <a:lnTo>
                    <a:pt x="8517" y="1516"/>
                  </a:lnTo>
                  <a:cubicBezTo>
                    <a:pt x="8517" y="1460"/>
                    <a:pt x="8473" y="1369"/>
                    <a:pt x="8308" y="1369"/>
                  </a:cubicBezTo>
                  <a:cubicBezTo>
                    <a:pt x="8300" y="1369"/>
                    <a:pt x="8292" y="1369"/>
                    <a:pt x="8283" y="1370"/>
                  </a:cubicBezTo>
                  <a:cubicBezTo>
                    <a:pt x="8331" y="1310"/>
                    <a:pt x="8368" y="1293"/>
                    <a:pt x="8411" y="1293"/>
                  </a:cubicBezTo>
                  <a:cubicBezTo>
                    <a:pt x="8470" y="1293"/>
                    <a:pt x="8541" y="1325"/>
                    <a:pt x="8669" y="1325"/>
                  </a:cubicBezTo>
                  <a:cubicBezTo>
                    <a:pt x="8694" y="1325"/>
                    <a:pt x="8721" y="1324"/>
                    <a:pt x="8751" y="1321"/>
                  </a:cubicBezTo>
                  <a:cubicBezTo>
                    <a:pt x="8786" y="1283"/>
                    <a:pt x="8774" y="1276"/>
                    <a:pt x="8746" y="1276"/>
                  </a:cubicBezTo>
                  <a:cubicBezTo>
                    <a:pt x="8731" y="1276"/>
                    <a:pt x="8710" y="1278"/>
                    <a:pt x="8690" y="1278"/>
                  </a:cubicBezTo>
                  <a:cubicBezTo>
                    <a:pt x="8654" y="1278"/>
                    <a:pt x="8619" y="1271"/>
                    <a:pt x="8615" y="1233"/>
                  </a:cubicBezTo>
                  <a:cubicBezTo>
                    <a:pt x="8595" y="1145"/>
                    <a:pt x="8790" y="1145"/>
                    <a:pt x="8937" y="1135"/>
                  </a:cubicBezTo>
                  <a:cubicBezTo>
                    <a:pt x="9181" y="1135"/>
                    <a:pt x="9064" y="1233"/>
                    <a:pt x="9161" y="1291"/>
                  </a:cubicBezTo>
                  <a:cubicBezTo>
                    <a:pt x="9139" y="1301"/>
                    <a:pt x="9087" y="1307"/>
                    <a:pt x="9039" y="1307"/>
                  </a:cubicBezTo>
                  <a:cubicBezTo>
                    <a:pt x="8985" y="1307"/>
                    <a:pt x="8936" y="1298"/>
                    <a:pt x="8947" y="1272"/>
                  </a:cubicBezTo>
                  <a:lnTo>
                    <a:pt x="8947" y="1272"/>
                  </a:lnTo>
                  <a:cubicBezTo>
                    <a:pt x="8654" y="1360"/>
                    <a:pt x="9073" y="1457"/>
                    <a:pt x="8868" y="1526"/>
                  </a:cubicBezTo>
                  <a:cubicBezTo>
                    <a:pt x="8915" y="1537"/>
                    <a:pt x="8951" y="1541"/>
                    <a:pt x="8981" y="1541"/>
                  </a:cubicBezTo>
                  <a:cubicBezTo>
                    <a:pt x="9101" y="1541"/>
                    <a:pt x="9113" y="1467"/>
                    <a:pt x="9207" y="1438"/>
                  </a:cubicBezTo>
                  <a:lnTo>
                    <a:pt x="9207" y="1438"/>
                  </a:lnTo>
                  <a:cubicBezTo>
                    <a:pt x="9212" y="1439"/>
                    <a:pt x="9216" y="1439"/>
                    <a:pt x="9222" y="1439"/>
                  </a:cubicBezTo>
                  <a:cubicBezTo>
                    <a:pt x="9241" y="1439"/>
                    <a:pt x="9269" y="1436"/>
                    <a:pt x="9307" y="1428"/>
                  </a:cubicBezTo>
                  <a:cubicBezTo>
                    <a:pt x="9301" y="1428"/>
                    <a:pt x="9295" y="1428"/>
                    <a:pt x="9289" y="1428"/>
                  </a:cubicBezTo>
                  <a:cubicBezTo>
                    <a:pt x="9256" y="1428"/>
                    <a:pt x="9229" y="1432"/>
                    <a:pt x="9207" y="1438"/>
                  </a:cubicBezTo>
                  <a:lnTo>
                    <a:pt x="9207" y="1438"/>
                  </a:lnTo>
                  <a:cubicBezTo>
                    <a:pt x="9128" y="1430"/>
                    <a:pt x="9237" y="1342"/>
                    <a:pt x="9190" y="1311"/>
                  </a:cubicBezTo>
                  <a:cubicBezTo>
                    <a:pt x="9279" y="1253"/>
                    <a:pt x="9340" y="1232"/>
                    <a:pt x="9386" y="1232"/>
                  </a:cubicBezTo>
                  <a:cubicBezTo>
                    <a:pt x="9531" y="1232"/>
                    <a:pt x="9523" y="1451"/>
                    <a:pt x="9758" y="1451"/>
                  </a:cubicBezTo>
                  <a:cubicBezTo>
                    <a:pt x="9776" y="1451"/>
                    <a:pt x="9794" y="1450"/>
                    <a:pt x="9815" y="1448"/>
                  </a:cubicBezTo>
                  <a:cubicBezTo>
                    <a:pt x="9737" y="1291"/>
                    <a:pt x="10322" y="1223"/>
                    <a:pt x="10039" y="1048"/>
                  </a:cubicBezTo>
                  <a:cubicBezTo>
                    <a:pt x="10120" y="1015"/>
                    <a:pt x="10207" y="996"/>
                    <a:pt x="10291" y="996"/>
                  </a:cubicBezTo>
                  <a:cubicBezTo>
                    <a:pt x="10308" y="996"/>
                    <a:pt x="10325" y="997"/>
                    <a:pt x="10342" y="999"/>
                  </a:cubicBezTo>
                  <a:cubicBezTo>
                    <a:pt x="10244" y="1106"/>
                    <a:pt x="10507" y="1087"/>
                    <a:pt x="10332" y="1184"/>
                  </a:cubicBezTo>
                  <a:lnTo>
                    <a:pt x="10468" y="1184"/>
                  </a:lnTo>
                  <a:lnTo>
                    <a:pt x="10264" y="1321"/>
                  </a:lnTo>
                  <a:cubicBezTo>
                    <a:pt x="10420" y="1399"/>
                    <a:pt x="10673" y="1467"/>
                    <a:pt x="10751" y="1526"/>
                  </a:cubicBezTo>
                  <a:cubicBezTo>
                    <a:pt x="10946" y="1477"/>
                    <a:pt x="10693" y="1418"/>
                    <a:pt x="10917" y="1389"/>
                  </a:cubicBezTo>
                  <a:lnTo>
                    <a:pt x="10917" y="1389"/>
                  </a:lnTo>
                  <a:cubicBezTo>
                    <a:pt x="10839" y="1448"/>
                    <a:pt x="10976" y="1496"/>
                    <a:pt x="11083" y="1496"/>
                  </a:cubicBezTo>
                  <a:cubicBezTo>
                    <a:pt x="10878" y="1448"/>
                    <a:pt x="11073" y="1340"/>
                    <a:pt x="11200" y="1311"/>
                  </a:cubicBezTo>
                  <a:cubicBezTo>
                    <a:pt x="11405" y="1311"/>
                    <a:pt x="11571" y="1409"/>
                    <a:pt x="11542" y="1438"/>
                  </a:cubicBezTo>
                  <a:lnTo>
                    <a:pt x="11401" y="1508"/>
                  </a:lnTo>
                  <a:lnTo>
                    <a:pt x="11401" y="1508"/>
                  </a:lnTo>
                  <a:cubicBezTo>
                    <a:pt x="11410" y="1505"/>
                    <a:pt x="11417" y="1504"/>
                    <a:pt x="11423" y="1504"/>
                  </a:cubicBezTo>
                  <a:cubicBezTo>
                    <a:pt x="11455" y="1504"/>
                    <a:pt x="11451" y="1543"/>
                    <a:pt x="11508" y="1543"/>
                  </a:cubicBezTo>
                  <a:cubicBezTo>
                    <a:pt x="11522" y="1543"/>
                    <a:pt x="11539" y="1541"/>
                    <a:pt x="11561" y="1535"/>
                  </a:cubicBezTo>
                  <a:cubicBezTo>
                    <a:pt x="11600" y="1477"/>
                    <a:pt x="11698" y="1389"/>
                    <a:pt x="11746" y="1301"/>
                  </a:cubicBezTo>
                  <a:cubicBezTo>
                    <a:pt x="11761" y="1299"/>
                    <a:pt x="11775" y="1298"/>
                    <a:pt x="11788" y="1298"/>
                  </a:cubicBezTo>
                  <a:cubicBezTo>
                    <a:pt x="11881" y="1298"/>
                    <a:pt x="11954" y="1343"/>
                    <a:pt x="11994" y="1343"/>
                  </a:cubicBezTo>
                  <a:cubicBezTo>
                    <a:pt x="11997" y="1343"/>
                    <a:pt x="12000" y="1343"/>
                    <a:pt x="12002" y="1343"/>
                  </a:cubicBezTo>
                  <a:lnTo>
                    <a:pt x="12002" y="1343"/>
                  </a:lnTo>
                  <a:lnTo>
                    <a:pt x="11805" y="1409"/>
                  </a:lnTo>
                  <a:cubicBezTo>
                    <a:pt x="11824" y="1406"/>
                    <a:pt x="11841" y="1406"/>
                    <a:pt x="11856" y="1406"/>
                  </a:cubicBezTo>
                  <a:cubicBezTo>
                    <a:pt x="12031" y="1406"/>
                    <a:pt x="11913" y="1541"/>
                    <a:pt x="12080" y="1541"/>
                  </a:cubicBezTo>
                  <a:cubicBezTo>
                    <a:pt x="12099" y="1541"/>
                    <a:pt x="12120" y="1539"/>
                    <a:pt x="12146" y="1535"/>
                  </a:cubicBezTo>
                  <a:lnTo>
                    <a:pt x="12215" y="1448"/>
                  </a:lnTo>
                  <a:cubicBezTo>
                    <a:pt x="12262" y="1455"/>
                    <a:pt x="12284" y="1482"/>
                    <a:pt x="12265" y="1513"/>
                  </a:cubicBezTo>
                  <a:lnTo>
                    <a:pt x="12265" y="1513"/>
                  </a:lnTo>
                  <a:cubicBezTo>
                    <a:pt x="12323" y="1471"/>
                    <a:pt x="12448" y="1483"/>
                    <a:pt x="12507" y="1457"/>
                  </a:cubicBezTo>
                  <a:lnTo>
                    <a:pt x="12527" y="1516"/>
                  </a:lnTo>
                  <a:cubicBezTo>
                    <a:pt x="12609" y="1489"/>
                    <a:pt x="12705" y="1423"/>
                    <a:pt x="12802" y="1423"/>
                  </a:cubicBezTo>
                  <a:cubicBezTo>
                    <a:pt x="12844" y="1423"/>
                    <a:pt x="12886" y="1435"/>
                    <a:pt x="12927" y="1467"/>
                  </a:cubicBezTo>
                  <a:cubicBezTo>
                    <a:pt x="12888" y="1418"/>
                    <a:pt x="12859" y="1404"/>
                    <a:pt x="12829" y="1404"/>
                  </a:cubicBezTo>
                  <a:cubicBezTo>
                    <a:pt x="12793" y="1404"/>
                    <a:pt x="12754" y="1424"/>
                    <a:pt x="12693" y="1424"/>
                  </a:cubicBezTo>
                  <a:cubicBezTo>
                    <a:pt x="12665" y="1424"/>
                    <a:pt x="12633" y="1420"/>
                    <a:pt x="12595" y="1409"/>
                  </a:cubicBezTo>
                  <a:cubicBezTo>
                    <a:pt x="12468" y="1301"/>
                    <a:pt x="12790" y="1311"/>
                    <a:pt x="12839" y="1291"/>
                  </a:cubicBezTo>
                  <a:lnTo>
                    <a:pt x="12839" y="1291"/>
                  </a:lnTo>
                  <a:cubicBezTo>
                    <a:pt x="12832" y="1345"/>
                    <a:pt x="12869" y="1362"/>
                    <a:pt x="12926" y="1362"/>
                  </a:cubicBezTo>
                  <a:cubicBezTo>
                    <a:pt x="13024" y="1362"/>
                    <a:pt x="13182" y="1311"/>
                    <a:pt x="13268" y="1311"/>
                  </a:cubicBezTo>
                  <a:cubicBezTo>
                    <a:pt x="13346" y="1360"/>
                    <a:pt x="13424" y="1389"/>
                    <a:pt x="13473" y="1418"/>
                  </a:cubicBezTo>
                  <a:lnTo>
                    <a:pt x="13532" y="1321"/>
                  </a:lnTo>
                  <a:cubicBezTo>
                    <a:pt x="13546" y="1377"/>
                    <a:pt x="13577" y="1395"/>
                    <a:pt x="13617" y="1395"/>
                  </a:cubicBezTo>
                  <a:cubicBezTo>
                    <a:pt x="13696" y="1395"/>
                    <a:pt x="13811" y="1323"/>
                    <a:pt x="13911" y="1323"/>
                  </a:cubicBezTo>
                  <a:cubicBezTo>
                    <a:pt x="13928" y="1323"/>
                    <a:pt x="13945" y="1326"/>
                    <a:pt x="13961" y="1331"/>
                  </a:cubicBezTo>
                  <a:cubicBezTo>
                    <a:pt x="13883" y="1389"/>
                    <a:pt x="13893" y="1467"/>
                    <a:pt x="14000" y="1496"/>
                  </a:cubicBezTo>
                  <a:cubicBezTo>
                    <a:pt x="13854" y="1350"/>
                    <a:pt x="14244" y="1321"/>
                    <a:pt x="14205" y="1223"/>
                  </a:cubicBezTo>
                  <a:lnTo>
                    <a:pt x="14205" y="1223"/>
                  </a:lnTo>
                  <a:cubicBezTo>
                    <a:pt x="14488" y="1272"/>
                    <a:pt x="14136" y="1409"/>
                    <a:pt x="14224" y="1506"/>
                  </a:cubicBezTo>
                  <a:cubicBezTo>
                    <a:pt x="14261" y="1475"/>
                    <a:pt x="14301" y="1465"/>
                    <a:pt x="14341" y="1465"/>
                  </a:cubicBezTo>
                  <a:cubicBezTo>
                    <a:pt x="14402" y="1465"/>
                    <a:pt x="14465" y="1487"/>
                    <a:pt x="14519" y="1487"/>
                  </a:cubicBezTo>
                  <a:cubicBezTo>
                    <a:pt x="14560" y="1487"/>
                    <a:pt x="14597" y="1474"/>
                    <a:pt x="14624" y="1428"/>
                  </a:cubicBezTo>
                  <a:cubicBezTo>
                    <a:pt x="14429" y="1389"/>
                    <a:pt x="14663" y="1340"/>
                    <a:pt x="14702" y="1282"/>
                  </a:cubicBezTo>
                  <a:lnTo>
                    <a:pt x="14702" y="1282"/>
                  </a:lnTo>
                  <a:cubicBezTo>
                    <a:pt x="14966" y="1291"/>
                    <a:pt x="14663" y="1340"/>
                    <a:pt x="14839" y="1389"/>
                  </a:cubicBezTo>
                  <a:cubicBezTo>
                    <a:pt x="14946" y="1370"/>
                    <a:pt x="15093" y="1262"/>
                    <a:pt x="14927" y="1223"/>
                  </a:cubicBezTo>
                  <a:lnTo>
                    <a:pt x="14927" y="1223"/>
                  </a:lnTo>
                  <a:cubicBezTo>
                    <a:pt x="14942" y="1226"/>
                    <a:pt x="14958" y="1228"/>
                    <a:pt x="14975" y="1228"/>
                  </a:cubicBezTo>
                  <a:cubicBezTo>
                    <a:pt x="15070" y="1228"/>
                    <a:pt x="15176" y="1182"/>
                    <a:pt x="15281" y="1182"/>
                  </a:cubicBezTo>
                  <a:cubicBezTo>
                    <a:pt x="15326" y="1182"/>
                    <a:pt x="15370" y="1190"/>
                    <a:pt x="15414" y="1213"/>
                  </a:cubicBezTo>
                  <a:cubicBezTo>
                    <a:pt x="15483" y="1301"/>
                    <a:pt x="15102" y="1252"/>
                    <a:pt x="15200" y="1311"/>
                  </a:cubicBezTo>
                  <a:cubicBezTo>
                    <a:pt x="15207" y="1311"/>
                    <a:pt x="15215" y="1311"/>
                    <a:pt x="15222" y="1311"/>
                  </a:cubicBezTo>
                  <a:cubicBezTo>
                    <a:pt x="15544" y="1311"/>
                    <a:pt x="15382" y="1096"/>
                    <a:pt x="15707" y="1067"/>
                  </a:cubicBezTo>
                  <a:cubicBezTo>
                    <a:pt x="15561" y="1018"/>
                    <a:pt x="15697" y="862"/>
                    <a:pt x="15863" y="813"/>
                  </a:cubicBezTo>
                  <a:lnTo>
                    <a:pt x="15863" y="813"/>
                  </a:lnTo>
                  <a:cubicBezTo>
                    <a:pt x="16224" y="852"/>
                    <a:pt x="15697" y="862"/>
                    <a:pt x="15844" y="979"/>
                  </a:cubicBezTo>
                  <a:lnTo>
                    <a:pt x="15990" y="960"/>
                  </a:lnTo>
                  <a:lnTo>
                    <a:pt x="15990" y="960"/>
                  </a:lnTo>
                  <a:cubicBezTo>
                    <a:pt x="16185" y="1116"/>
                    <a:pt x="15551" y="1213"/>
                    <a:pt x="15746" y="1340"/>
                  </a:cubicBezTo>
                  <a:lnTo>
                    <a:pt x="15892" y="1291"/>
                  </a:lnTo>
                  <a:lnTo>
                    <a:pt x="15892" y="1291"/>
                  </a:lnTo>
                  <a:cubicBezTo>
                    <a:pt x="15853" y="1331"/>
                    <a:pt x="15805" y="1418"/>
                    <a:pt x="15873" y="1457"/>
                  </a:cubicBezTo>
                  <a:cubicBezTo>
                    <a:pt x="15890" y="1411"/>
                    <a:pt x="15961" y="1399"/>
                    <a:pt x="16039" y="1399"/>
                  </a:cubicBezTo>
                  <a:cubicBezTo>
                    <a:pt x="16120" y="1399"/>
                    <a:pt x="16208" y="1412"/>
                    <a:pt x="16250" y="1412"/>
                  </a:cubicBezTo>
                  <a:cubicBezTo>
                    <a:pt x="16261" y="1412"/>
                    <a:pt x="16269" y="1411"/>
                    <a:pt x="16273" y="1409"/>
                  </a:cubicBezTo>
                  <a:cubicBezTo>
                    <a:pt x="16283" y="1377"/>
                    <a:pt x="16271" y="1368"/>
                    <a:pt x="16253" y="1368"/>
                  </a:cubicBezTo>
                  <a:cubicBezTo>
                    <a:pt x="16229" y="1368"/>
                    <a:pt x="16193" y="1382"/>
                    <a:pt x="16175" y="1382"/>
                  </a:cubicBezTo>
                  <a:cubicBezTo>
                    <a:pt x="16163" y="1382"/>
                    <a:pt x="16158" y="1377"/>
                    <a:pt x="16166" y="1360"/>
                  </a:cubicBezTo>
                  <a:cubicBezTo>
                    <a:pt x="16304" y="1335"/>
                    <a:pt x="16382" y="1229"/>
                    <a:pt x="16557" y="1229"/>
                  </a:cubicBezTo>
                  <a:cubicBezTo>
                    <a:pt x="16592" y="1229"/>
                    <a:pt x="16630" y="1233"/>
                    <a:pt x="16673" y="1243"/>
                  </a:cubicBezTo>
                  <a:cubicBezTo>
                    <a:pt x="16527" y="1301"/>
                    <a:pt x="16731" y="1360"/>
                    <a:pt x="16673" y="1409"/>
                  </a:cubicBezTo>
                  <a:cubicBezTo>
                    <a:pt x="16688" y="1413"/>
                    <a:pt x="16700" y="1415"/>
                    <a:pt x="16710" y="1415"/>
                  </a:cubicBezTo>
                  <a:cubicBezTo>
                    <a:pt x="16768" y="1415"/>
                    <a:pt x="16748" y="1346"/>
                    <a:pt x="16818" y="1346"/>
                  </a:cubicBezTo>
                  <a:cubicBezTo>
                    <a:pt x="16835" y="1346"/>
                    <a:pt x="16858" y="1350"/>
                    <a:pt x="16888" y="1360"/>
                  </a:cubicBezTo>
                  <a:lnTo>
                    <a:pt x="16868" y="1409"/>
                  </a:lnTo>
                  <a:cubicBezTo>
                    <a:pt x="17005" y="1413"/>
                    <a:pt x="17148" y="1415"/>
                    <a:pt x="17296" y="1415"/>
                  </a:cubicBezTo>
                  <a:cubicBezTo>
                    <a:pt x="17875" y="1415"/>
                    <a:pt x="18509" y="1373"/>
                    <a:pt x="18975" y="1194"/>
                  </a:cubicBezTo>
                  <a:cubicBezTo>
                    <a:pt x="19082" y="1281"/>
                    <a:pt x="19294" y="1291"/>
                    <a:pt x="19630" y="1358"/>
                  </a:cubicBezTo>
                  <a:lnTo>
                    <a:pt x="19630" y="1358"/>
                  </a:lnTo>
                  <a:cubicBezTo>
                    <a:pt x="19488" y="1328"/>
                    <a:pt x="19631" y="1262"/>
                    <a:pt x="19717" y="1252"/>
                  </a:cubicBezTo>
                  <a:lnTo>
                    <a:pt x="19873" y="1360"/>
                  </a:lnTo>
                  <a:cubicBezTo>
                    <a:pt x="19915" y="1372"/>
                    <a:pt x="19961" y="1378"/>
                    <a:pt x="20008" y="1378"/>
                  </a:cubicBezTo>
                  <a:cubicBezTo>
                    <a:pt x="20178" y="1378"/>
                    <a:pt x="20371" y="1308"/>
                    <a:pt x="20517" y="1262"/>
                  </a:cubicBezTo>
                  <a:cubicBezTo>
                    <a:pt x="20536" y="1282"/>
                    <a:pt x="20556" y="1301"/>
                    <a:pt x="20565" y="1340"/>
                  </a:cubicBezTo>
                  <a:cubicBezTo>
                    <a:pt x="20602" y="1354"/>
                    <a:pt x="20631" y="1360"/>
                    <a:pt x="20654" y="1360"/>
                  </a:cubicBezTo>
                  <a:cubicBezTo>
                    <a:pt x="20744" y="1360"/>
                    <a:pt x="20755" y="1276"/>
                    <a:pt x="20809" y="1252"/>
                  </a:cubicBezTo>
                  <a:lnTo>
                    <a:pt x="20926" y="1331"/>
                  </a:lnTo>
                  <a:lnTo>
                    <a:pt x="20956" y="1252"/>
                  </a:lnTo>
                  <a:cubicBezTo>
                    <a:pt x="21009" y="1241"/>
                    <a:pt x="21067" y="1234"/>
                    <a:pt x="21122" y="1234"/>
                  </a:cubicBezTo>
                  <a:cubicBezTo>
                    <a:pt x="21249" y="1234"/>
                    <a:pt x="21356" y="1268"/>
                    <a:pt x="21336" y="1350"/>
                  </a:cubicBezTo>
                  <a:cubicBezTo>
                    <a:pt x="21404" y="1331"/>
                    <a:pt x="21473" y="1311"/>
                    <a:pt x="21385" y="1272"/>
                  </a:cubicBezTo>
                  <a:lnTo>
                    <a:pt x="21385" y="1272"/>
                  </a:lnTo>
                  <a:cubicBezTo>
                    <a:pt x="21490" y="1311"/>
                    <a:pt x="21691" y="1328"/>
                    <a:pt x="21902" y="1328"/>
                  </a:cubicBezTo>
                  <a:cubicBezTo>
                    <a:pt x="22061" y="1328"/>
                    <a:pt x="22226" y="1318"/>
                    <a:pt x="22360" y="1301"/>
                  </a:cubicBezTo>
                  <a:cubicBezTo>
                    <a:pt x="22214" y="1272"/>
                    <a:pt x="22224" y="1233"/>
                    <a:pt x="22214" y="1165"/>
                  </a:cubicBezTo>
                  <a:cubicBezTo>
                    <a:pt x="22230" y="1123"/>
                    <a:pt x="22244" y="1111"/>
                    <a:pt x="22260" y="1111"/>
                  </a:cubicBezTo>
                  <a:cubicBezTo>
                    <a:pt x="22282" y="1111"/>
                    <a:pt x="22307" y="1135"/>
                    <a:pt x="22346" y="1135"/>
                  </a:cubicBezTo>
                  <a:cubicBezTo>
                    <a:pt x="22364" y="1135"/>
                    <a:pt x="22385" y="1130"/>
                    <a:pt x="22409" y="1116"/>
                  </a:cubicBezTo>
                  <a:cubicBezTo>
                    <a:pt x="22419" y="1155"/>
                    <a:pt x="22556" y="1204"/>
                    <a:pt x="22409" y="1243"/>
                  </a:cubicBezTo>
                  <a:cubicBezTo>
                    <a:pt x="22577" y="1305"/>
                    <a:pt x="22771" y="1322"/>
                    <a:pt x="22978" y="1322"/>
                  </a:cubicBezTo>
                  <a:cubicBezTo>
                    <a:pt x="23230" y="1322"/>
                    <a:pt x="23501" y="1297"/>
                    <a:pt x="23763" y="1297"/>
                  </a:cubicBezTo>
                  <a:cubicBezTo>
                    <a:pt x="23823" y="1297"/>
                    <a:pt x="23882" y="1298"/>
                    <a:pt x="23941" y="1301"/>
                  </a:cubicBezTo>
                  <a:cubicBezTo>
                    <a:pt x="24048" y="1282"/>
                    <a:pt x="24019" y="1262"/>
                    <a:pt x="24068" y="1233"/>
                  </a:cubicBezTo>
                  <a:cubicBezTo>
                    <a:pt x="24182" y="1276"/>
                    <a:pt x="24305" y="1289"/>
                    <a:pt x="24432" y="1289"/>
                  </a:cubicBezTo>
                  <a:cubicBezTo>
                    <a:pt x="24603" y="1289"/>
                    <a:pt x="24782" y="1266"/>
                    <a:pt x="24955" y="1266"/>
                  </a:cubicBezTo>
                  <a:cubicBezTo>
                    <a:pt x="25028" y="1266"/>
                    <a:pt x="25100" y="1270"/>
                    <a:pt x="25170" y="1282"/>
                  </a:cubicBezTo>
                  <a:cubicBezTo>
                    <a:pt x="25092" y="1223"/>
                    <a:pt x="25209" y="1077"/>
                    <a:pt x="25404" y="1077"/>
                  </a:cubicBezTo>
                  <a:cubicBezTo>
                    <a:pt x="25441" y="1061"/>
                    <a:pt x="25468" y="1054"/>
                    <a:pt x="25488" y="1054"/>
                  </a:cubicBezTo>
                  <a:cubicBezTo>
                    <a:pt x="25593" y="1054"/>
                    <a:pt x="25524" y="1233"/>
                    <a:pt x="25687" y="1282"/>
                  </a:cubicBezTo>
                  <a:cubicBezTo>
                    <a:pt x="25784" y="1249"/>
                    <a:pt x="25888" y="1230"/>
                    <a:pt x="25993" y="1230"/>
                  </a:cubicBezTo>
                  <a:cubicBezTo>
                    <a:pt x="26014" y="1230"/>
                    <a:pt x="26036" y="1231"/>
                    <a:pt x="26058" y="1233"/>
                  </a:cubicBezTo>
                  <a:lnTo>
                    <a:pt x="26048" y="1243"/>
                  </a:lnTo>
                  <a:cubicBezTo>
                    <a:pt x="26143" y="1205"/>
                    <a:pt x="26241" y="1183"/>
                    <a:pt x="26341" y="1183"/>
                  </a:cubicBezTo>
                  <a:cubicBezTo>
                    <a:pt x="26396" y="1183"/>
                    <a:pt x="26451" y="1190"/>
                    <a:pt x="26507" y="1204"/>
                  </a:cubicBezTo>
                  <a:lnTo>
                    <a:pt x="26487" y="1213"/>
                  </a:lnTo>
                  <a:cubicBezTo>
                    <a:pt x="26604" y="1243"/>
                    <a:pt x="26731" y="1272"/>
                    <a:pt x="26858" y="1282"/>
                  </a:cubicBezTo>
                  <a:cubicBezTo>
                    <a:pt x="26916" y="1184"/>
                    <a:pt x="27209" y="1243"/>
                    <a:pt x="27287" y="1155"/>
                  </a:cubicBezTo>
                  <a:lnTo>
                    <a:pt x="27287" y="1155"/>
                  </a:lnTo>
                  <a:cubicBezTo>
                    <a:pt x="27297" y="1174"/>
                    <a:pt x="27277" y="1174"/>
                    <a:pt x="27306" y="1194"/>
                  </a:cubicBezTo>
                  <a:lnTo>
                    <a:pt x="27326" y="1116"/>
                  </a:lnTo>
                  <a:lnTo>
                    <a:pt x="27570" y="1165"/>
                  </a:lnTo>
                  <a:cubicBezTo>
                    <a:pt x="27511" y="1194"/>
                    <a:pt x="27502" y="1233"/>
                    <a:pt x="27433" y="1252"/>
                  </a:cubicBezTo>
                  <a:cubicBezTo>
                    <a:pt x="27479" y="1263"/>
                    <a:pt x="27511" y="1267"/>
                    <a:pt x="27534" y="1267"/>
                  </a:cubicBezTo>
                  <a:cubicBezTo>
                    <a:pt x="27645" y="1267"/>
                    <a:pt x="27545" y="1168"/>
                    <a:pt x="27658" y="1135"/>
                  </a:cubicBezTo>
                  <a:cubicBezTo>
                    <a:pt x="27706" y="1120"/>
                    <a:pt x="27741" y="1114"/>
                    <a:pt x="27768" y="1114"/>
                  </a:cubicBezTo>
                  <a:cubicBezTo>
                    <a:pt x="27845" y="1114"/>
                    <a:pt x="27856" y="1163"/>
                    <a:pt x="27921" y="1184"/>
                  </a:cubicBezTo>
                  <a:cubicBezTo>
                    <a:pt x="27898" y="1199"/>
                    <a:pt x="27876" y="1204"/>
                    <a:pt x="27855" y="1204"/>
                  </a:cubicBezTo>
                  <a:cubicBezTo>
                    <a:pt x="27814" y="1204"/>
                    <a:pt x="27779" y="1183"/>
                    <a:pt x="27748" y="1183"/>
                  </a:cubicBezTo>
                  <a:cubicBezTo>
                    <a:pt x="27744" y="1183"/>
                    <a:pt x="27740" y="1183"/>
                    <a:pt x="27736" y="1184"/>
                  </a:cubicBezTo>
                  <a:cubicBezTo>
                    <a:pt x="27638" y="1252"/>
                    <a:pt x="27853" y="1213"/>
                    <a:pt x="27853" y="1262"/>
                  </a:cubicBezTo>
                  <a:cubicBezTo>
                    <a:pt x="27890" y="1262"/>
                    <a:pt x="27927" y="1183"/>
                    <a:pt x="28022" y="1183"/>
                  </a:cubicBezTo>
                  <a:cubicBezTo>
                    <a:pt x="28027" y="1183"/>
                    <a:pt x="28033" y="1184"/>
                    <a:pt x="28038" y="1184"/>
                  </a:cubicBezTo>
                  <a:cubicBezTo>
                    <a:pt x="28065" y="1187"/>
                    <a:pt x="28103" y="1187"/>
                    <a:pt x="28144" y="1187"/>
                  </a:cubicBezTo>
                  <a:lnTo>
                    <a:pt x="28144" y="1187"/>
                  </a:lnTo>
                  <a:cubicBezTo>
                    <a:pt x="28267" y="1187"/>
                    <a:pt x="28419" y="1187"/>
                    <a:pt x="28389" y="1252"/>
                  </a:cubicBezTo>
                  <a:cubicBezTo>
                    <a:pt x="28497" y="1204"/>
                    <a:pt x="28604" y="1213"/>
                    <a:pt x="28682" y="1174"/>
                  </a:cubicBezTo>
                  <a:cubicBezTo>
                    <a:pt x="28584" y="1165"/>
                    <a:pt x="28419" y="1135"/>
                    <a:pt x="28399" y="1077"/>
                  </a:cubicBezTo>
                  <a:cubicBezTo>
                    <a:pt x="28447" y="1071"/>
                    <a:pt x="28530" y="1061"/>
                    <a:pt x="28595" y="1061"/>
                  </a:cubicBezTo>
                  <a:cubicBezTo>
                    <a:pt x="28637" y="1061"/>
                    <a:pt x="28671" y="1065"/>
                    <a:pt x="28682" y="1077"/>
                  </a:cubicBezTo>
                  <a:lnTo>
                    <a:pt x="28620" y="1104"/>
                  </a:lnTo>
                  <a:lnTo>
                    <a:pt x="28620" y="1104"/>
                  </a:lnTo>
                  <a:cubicBezTo>
                    <a:pt x="28684" y="1080"/>
                    <a:pt x="28900" y="1102"/>
                    <a:pt x="28814" y="1038"/>
                  </a:cubicBezTo>
                  <a:lnTo>
                    <a:pt x="28814" y="1038"/>
                  </a:lnTo>
                  <a:lnTo>
                    <a:pt x="28975" y="1145"/>
                  </a:lnTo>
                  <a:cubicBezTo>
                    <a:pt x="29043" y="1077"/>
                    <a:pt x="29219" y="1077"/>
                    <a:pt x="29365" y="1057"/>
                  </a:cubicBezTo>
                  <a:lnTo>
                    <a:pt x="29365" y="1057"/>
                  </a:lnTo>
                  <a:cubicBezTo>
                    <a:pt x="29375" y="1155"/>
                    <a:pt x="29258" y="1252"/>
                    <a:pt x="29531" y="1272"/>
                  </a:cubicBezTo>
                  <a:lnTo>
                    <a:pt x="29765" y="1184"/>
                  </a:lnTo>
                  <a:cubicBezTo>
                    <a:pt x="29784" y="1183"/>
                    <a:pt x="29801" y="1182"/>
                    <a:pt x="29816" y="1182"/>
                  </a:cubicBezTo>
                  <a:cubicBezTo>
                    <a:pt x="29893" y="1182"/>
                    <a:pt x="29918" y="1203"/>
                    <a:pt x="29901" y="1252"/>
                  </a:cubicBezTo>
                  <a:cubicBezTo>
                    <a:pt x="29933" y="1256"/>
                    <a:pt x="29962" y="1258"/>
                    <a:pt x="29990" y="1258"/>
                  </a:cubicBezTo>
                  <a:cubicBezTo>
                    <a:pt x="30283" y="1258"/>
                    <a:pt x="30343" y="1064"/>
                    <a:pt x="30559" y="1064"/>
                  </a:cubicBezTo>
                  <a:cubicBezTo>
                    <a:pt x="30590" y="1064"/>
                    <a:pt x="30624" y="1068"/>
                    <a:pt x="30662" y="1077"/>
                  </a:cubicBezTo>
                  <a:cubicBezTo>
                    <a:pt x="30516" y="1184"/>
                    <a:pt x="30633" y="1194"/>
                    <a:pt x="30779" y="1223"/>
                  </a:cubicBezTo>
                  <a:cubicBezTo>
                    <a:pt x="30789" y="1194"/>
                    <a:pt x="30828" y="1165"/>
                    <a:pt x="30867" y="1165"/>
                  </a:cubicBezTo>
                  <a:cubicBezTo>
                    <a:pt x="30859" y="1156"/>
                    <a:pt x="30851" y="1153"/>
                    <a:pt x="30843" y="1153"/>
                  </a:cubicBezTo>
                  <a:cubicBezTo>
                    <a:pt x="30815" y="1153"/>
                    <a:pt x="30785" y="1191"/>
                    <a:pt x="30736" y="1191"/>
                  </a:cubicBezTo>
                  <a:cubicBezTo>
                    <a:pt x="30716" y="1191"/>
                    <a:pt x="30691" y="1184"/>
                    <a:pt x="30662" y="1165"/>
                  </a:cubicBezTo>
                  <a:cubicBezTo>
                    <a:pt x="30623" y="1106"/>
                    <a:pt x="30799" y="1126"/>
                    <a:pt x="30867" y="1106"/>
                  </a:cubicBezTo>
                  <a:cubicBezTo>
                    <a:pt x="31008" y="1214"/>
                    <a:pt x="31240" y="1229"/>
                    <a:pt x="31497" y="1229"/>
                  </a:cubicBezTo>
                  <a:cubicBezTo>
                    <a:pt x="31601" y="1229"/>
                    <a:pt x="31710" y="1227"/>
                    <a:pt x="31818" y="1227"/>
                  </a:cubicBezTo>
                  <a:cubicBezTo>
                    <a:pt x="31997" y="1227"/>
                    <a:pt x="32175" y="1234"/>
                    <a:pt x="32331" y="1272"/>
                  </a:cubicBezTo>
                  <a:cubicBezTo>
                    <a:pt x="32317" y="1207"/>
                    <a:pt x="32364" y="1195"/>
                    <a:pt x="32429" y="1195"/>
                  </a:cubicBezTo>
                  <a:cubicBezTo>
                    <a:pt x="32467" y="1195"/>
                    <a:pt x="32511" y="1199"/>
                    <a:pt x="32551" y="1199"/>
                  </a:cubicBezTo>
                  <a:cubicBezTo>
                    <a:pt x="32586" y="1199"/>
                    <a:pt x="32619" y="1196"/>
                    <a:pt x="32643" y="1184"/>
                  </a:cubicBezTo>
                  <a:lnTo>
                    <a:pt x="32643" y="1184"/>
                  </a:lnTo>
                  <a:cubicBezTo>
                    <a:pt x="32633" y="1228"/>
                    <a:pt x="32658" y="1241"/>
                    <a:pt x="32700" y="1241"/>
                  </a:cubicBezTo>
                  <a:cubicBezTo>
                    <a:pt x="32759" y="1241"/>
                    <a:pt x="32851" y="1216"/>
                    <a:pt x="32932" y="1216"/>
                  </a:cubicBezTo>
                  <a:cubicBezTo>
                    <a:pt x="32974" y="1216"/>
                    <a:pt x="33013" y="1222"/>
                    <a:pt x="33043" y="1243"/>
                  </a:cubicBezTo>
                  <a:lnTo>
                    <a:pt x="32974" y="1106"/>
                  </a:lnTo>
                  <a:lnTo>
                    <a:pt x="32974" y="1106"/>
                  </a:lnTo>
                  <a:cubicBezTo>
                    <a:pt x="33010" y="1116"/>
                    <a:pt x="33044" y="1120"/>
                    <a:pt x="33077" y="1120"/>
                  </a:cubicBezTo>
                  <a:cubicBezTo>
                    <a:pt x="33243" y="1120"/>
                    <a:pt x="33375" y="1014"/>
                    <a:pt x="33497" y="1014"/>
                  </a:cubicBezTo>
                  <a:cubicBezTo>
                    <a:pt x="33541" y="1014"/>
                    <a:pt x="33585" y="1028"/>
                    <a:pt x="33628" y="1067"/>
                  </a:cubicBezTo>
                  <a:cubicBezTo>
                    <a:pt x="33794" y="1106"/>
                    <a:pt x="33579" y="1165"/>
                    <a:pt x="33501" y="1184"/>
                  </a:cubicBezTo>
                  <a:cubicBezTo>
                    <a:pt x="33556" y="1219"/>
                    <a:pt x="33619" y="1230"/>
                    <a:pt x="33685" y="1230"/>
                  </a:cubicBezTo>
                  <a:cubicBezTo>
                    <a:pt x="33827" y="1230"/>
                    <a:pt x="33985" y="1176"/>
                    <a:pt x="34116" y="1176"/>
                  </a:cubicBezTo>
                  <a:cubicBezTo>
                    <a:pt x="34183" y="1176"/>
                    <a:pt x="34244" y="1190"/>
                    <a:pt x="34291" y="1233"/>
                  </a:cubicBezTo>
                  <a:cubicBezTo>
                    <a:pt x="34311" y="1174"/>
                    <a:pt x="34243" y="1087"/>
                    <a:pt x="34438" y="1038"/>
                  </a:cubicBezTo>
                  <a:cubicBezTo>
                    <a:pt x="34604" y="1096"/>
                    <a:pt x="34916" y="1165"/>
                    <a:pt x="34887" y="1194"/>
                  </a:cubicBezTo>
                  <a:cubicBezTo>
                    <a:pt x="34974" y="1181"/>
                    <a:pt x="35019" y="1153"/>
                    <a:pt x="35087" y="1153"/>
                  </a:cubicBezTo>
                  <a:cubicBezTo>
                    <a:pt x="35117" y="1153"/>
                    <a:pt x="35153" y="1159"/>
                    <a:pt x="35199" y="1174"/>
                  </a:cubicBezTo>
                  <a:cubicBezTo>
                    <a:pt x="35179" y="1204"/>
                    <a:pt x="35121" y="1213"/>
                    <a:pt x="35072" y="1223"/>
                  </a:cubicBezTo>
                  <a:cubicBezTo>
                    <a:pt x="35122" y="1228"/>
                    <a:pt x="35171" y="1230"/>
                    <a:pt x="35221" y="1230"/>
                  </a:cubicBezTo>
                  <a:cubicBezTo>
                    <a:pt x="35376" y="1230"/>
                    <a:pt x="35531" y="1207"/>
                    <a:pt x="35687" y="1155"/>
                  </a:cubicBezTo>
                  <a:cubicBezTo>
                    <a:pt x="35804" y="1262"/>
                    <a:pt x="36204" y="1204"/>
                    <a:pt x="36467" y="1262"/>
                  </a:cubicBezTo>
                  <a:cubicBezTo>
                    <a:pt x="36513" y="1222"/>
                    <a:pt x="36572" y="1212"/>
                    <a:pt x="36632" y="1212"/>
                  </a:cubicBezTo>
                  <a:cubicBezTo>
                    <a:pt x="36690" y="1212"/>
                    <a:pt x="36748" y="1222"/>
                    <a:pt x="36796" y="1222"/>
                  </a:cubicBezTo>
                  <a:cubicBezTo>
                    <a:pt x="36852" y="1222"/>
                    <a:pt x="36894" y="1209"/>
                    <a:pt x="36905" y="1154"/>
                  </a:cubicBezTo>
                  <a:lnTo>
                    <a:pt x="36905" y="1154"/>
                  </a:lnTo>
                  <a:cubicBezTo>
                    <a:pt x="36907" y="1170"/>
                    <a:pt x="36937" y="1186"/>
                    <a:pt x="36945" y="1194"/>
                  </a:cubicBezTo>
                  <a:cubicBezTo>
                    <a:pt x="37043" y="1145"/>
                    <a:pt x="37121" y="1048"/>
                    <a:pt x="37247" y="1038"/>
                  </a:cubicBezTo>
                  <a:lnTo>
                    <a:pt x="37247" y="1038"/>
                  </a:lnTo>
                  <a:lnTo>
                    <a:pt x="37208" y="1145"/>
                  </a:lnTo>
                  <a:cubicBezTo>
                    <a:pt x="37195" y="1207"/>
                    <a:pt x="37265" y="1219"/>
                    <a:pt x="37350" y="1219"/>
                  </a:cubicBezTo>
                  <a:cubicBezTo>
                    <a:pt x="37404" y="1219"/>
                    <a:pt x="37464" y="1214"/>
                    <a:pt x="37512" y="1214"/>
                  </a:cubicBezTo>
                  <a:cubicBezTo>
                    <a:pt x="37546" y="1214"/>
                    <a:pt x="37573" y="1216"/>
                    <a:pt x="37589" y="1224"/>
                  </a:cubicBezTo>
                  <a:lnTo>
                    <a:pt x="37589" y="1224"/>
                  </a:lnTo>
                  <a:cubicBezTo>
                    <a:pt x="37559" y="1198"/>
                    <a:pt x="37571" y="1193"/>
                    <a:pt x="37597" y="1193"/>
                  </a:cubicBezTo>
                  <a:cubicBezTo>
                    <a:pt x="37615" y="1193"/>
                    <a:pt x="37639" y="1195"/>
                    <a:pt x="37663" y="1195"/>
                  </a:cubicBezTo>
                  <a:cubicBezTo>
                    <a:pt x="37703" y="1195"/>
                    <a:pt x="37741" y="1189"/>
                    <a:pt x="37745" y="1155"/>
                  </a:cubicBezTo>
                  <a:lnTo>
                    <a:pt x="37891" y="1126"/>
                  </a:lnTo>
                  <a:cubicBezTo>
                    <a:pt x="38125" y="1096"/>
                    <a:pt x="37921" y="1067"/>
                    <a:pt x="38203" y="1057"/>
                  </a:cubicBezTo>
                  <a:cubicBezTo>
                    <a:pt x="38210" y="1057"/>
                    <a:pt x="38215" y="1057"/>
                    <a:pt x="38221" y="1057"/>
                  </a:cubicBezTo>
                  <a:cubicBezTo>
                    <a:pt x="38356" y="1057"/>
                    <a:pt x="38267" y="1165"/>
                    <a:pt x="38210" y="1165"/>
                  </a:cubicBezTo>
                  <a:cubicBezTo>
                    <a:pt x="38208" y="1165"/>
                    <a:pt x="38206" y="1165"/>
                    <a:pt x="38203" y="1165"/>
                  </a:cubicBezTo>
                  <a:lnTo>
                    <a:pt x="38203" y="1165"/>
                  </a:lnTo>
                  <a:cubicBezTo>
                    <a:pt x="38259" y="1187"/>
                    <a:pt x="38315" y="1195"/>
                    <a:pt x="38371" y="1195"/>
                  </a:cubicBezTo>
                  <a:cubicBezTo>
                    <a:pt x="38451" y="1195"/>
                    <a:pt x="38531" y="1178"/>
                    <a:pt x="38611" y="1164"/>
                  </a:cubicBezTo>
                  <a:lnTo>
                    <a:pt x="38611" y="1164"/>
                  </a:lnTo>
                  <a:cubicBezTo>
                    <a:pt x="38609" y="1165"/>
                    <a:pt x="38608" y="1165"/>
                    <a:pt x="38606" y="1165"/>
                  </a:cubicBezTo>
                  <a:cubicBezTo>
                    <a:pt x="38560" y="1165"/>
                    <a:pt x="38547" y="1157"/>
                    <a:pt x="38594" y="1135"/>
                  </a:cubicBezTo>
                  <a:lnTo>
                    <a:pt x="38594" y="1135"/>
                  </a:lnTo>
                  <a:cubicBezTo>
                    <a:pt x="38597" y="1148"/>
                    <a:pt x="38609" y="1156"/>
                    <a:pt x="38626" y="1162"/>
                  </a:cubicBezTo>
                  <a:lnTo>
                    <a:pt x="38626" y="1162"/>
                  </a:lnTo>
                  <a:cubicBezTo>
                    <a:pt x="38680" y="1153"/>
                    <a:pt x="38734" y="1145"/>
                    <a:pt x="38789" y="1145"/>
                  </a:cubicBezTo>
                  <a:cubicBezTo>
                    <a:pt x="38788" y="1147"/>
                    <a:pt x="38787" y="1149"/>
                    <a:pt x="38786" y="1150"/>
                  </a:cubicBezTo>
                  <a:lnTo>
                    <a:pt x="38786" y="1150"/>
                  </a:lnTo>
                  <a:cubicBezTo>
                    <a:pt x="38727" y="1157"/>
                    <a:pt x="38672" y="1162"/>
                    <a:pt x="38632" y="1164"/>
                  </a:cubicBezTo>
                  <a:lnTo>
                    <a:pt x="38632" y="1164"/>
                  </a:lnTo>
                  <a:cubicBezTo>
                    <a:pt x="38669" y="1174"/>
                    <a:pt x="38725" y="1173"/>
                    <a:pt x="38783" y="1174"/>
                  </a:cubicBezTo>
                  <a:lnTo>
                    <a:pt x="38783" y="1174"/>
                  </a:lnTo>
                  <a:cubicBezTo>
                    <a:pt x="38786" y="1180"/>
                    <a:pt x="38793" y="1182"/>
                    <a:pt x="38803" y="1182"/>
                  </a:cubicBezTo>
                  <a:cubicBezTo>
                    <a:pt x="38812" y="1182"/>
                    <a:pt x="38825" y="1180"/>
                    <a:pt x="38839" y="1176"/>
                  </a:cubicBezTo>
                  <a:lnTo>
                    <a:pt x="38839" y="1176"/>
                  </a:lnTo>
                  <a:cubicBezTo>
                    <a:pt x="38884" y="1179"/>
                    <a:pt x="38926" y="1186"/>
                    <a:pt x="38955" y="1204"/>
                  </a:cubicBezTo>
                  <a:lnTo>
                    <a:pt x="38916" y="1282"/>
                  </a:lnTo>
                  <a:cubicBezTo>
                    <a:pt x="38920" y="1282"/>
                    <a:pt x="38925" y="1282"/>
                    <a:pt x="38931" y="1282"/>
                  </a:cubicBezTo>
                  <a:cubicBezTo>
                    <a:pt x="39038" y="1282"/>
                    <a:pt x="39286" y="1192"/>
                    <a:pt x="39277" y="1155"/>
                  </a:cubicBezTo>
                  <a:lnTo>
                    <a:pt x="39277" y="1155"/>
                  </a:lnTo>
                  <a:cubicBezTo>
                    <a:pt x="39456" y="1174"/>
                    <a:pt x="39637" y="1184"/>
                    <a:pt x="39817" y="1184"/>
                  </a:cubicBezTo>
                  <a:cubicBezTo>
                    <a:pt x="40079" y="1184"/>
                    <a:pt x="40340" y="1163"/>
                    <a:pt x="40595" y="1117"/>
                  </a:cubicBezTo>
                  <a:lnTo>
                    <a:pt x="40595" y="1117"/>
                  </a:lnTo>
                  <a:cubicBezTo>
                    <a:pt x="40546" y="1132"/>
                    <a:pt x="40528" y="1157"/>
                    <a:pt x="40543" y="1157"/>
                  </a:cubicBezTo>
                  <a:cubicBezTo>
                    <a:pt x="40549" y="1157"/>
                    <a:pt x="40559" y="1154"/>
                    <a:pt x="40574" y="1145"/>
                  </a:cubicBezTo>
                  <a:cubicBezTo>
                    <a:pt x="40676" y="1131"/>
                    <a:pt x="40783" y="1089"/>
                    <a:pt x="40839" y="1089"/>
                  </a:cubicBezTo>
                  <a:cubicBezTo>
                    <a:pt x="40858" y="1089"/>
                    <a:pt x="40872" y="1094"/>
                    <a:pt x="40876" y="1106"/>
                  </a:cubicBezTo>
                  <a:cubicBezTo>
                    <a:pt x="40894" y="1102"/>
                    <a:pt x="40910" y="1100"/>
                    <a:pt x="40923" y="1100"/>
                  </a:cubicBezTo>
                  <a:cubicBezTo>
                    <a:pt x="41005" y="1100"/>
                    <a:pt x="41023" y="1166"/>
                    <a:pt x="41198" y="1174"/>
                  </a:cubicBezTo>
                  <a:cubicBezTo>
                    <a:pt x="41198" y="1176"/>
                    <a:pt x="41199" y="1177"/>
                    <a:pt x="41199" y="1177"/>
                  </a:cubicBezTo>
                  <a:cubicBezTo>
                    <a:pt x="41201" y="1177"/>
                    <a:pt x="41211" y="1137"/>
                    <a:pt x="41201" y="1116"/>
                  </a:cubicBezTo>
                  <a:lnTo>
                    <a:pt x="41201" y="1116"/>
                  </a:lnTo>
                  <a:cubicBezTo>
                    <a:pt x="41274" y="1136"/>
                    <a:pt x="41350" y="1143"/>
                    <a:pt x="41429" y="1143"/>
                  </a:cubicBezTo>
                  <a:cubicBezTo>
                    <a:pt x="41653" y="1143"/>
                    <a:pt x="41898" y="1084"/>
                    <a:pt x="42143" y="1084"/>
                  </a:cubicBezTo>
                  <a:cubicBezTo>
                    <a:pt x="42214" y="1084"/>
                    <a:pt x="42285" y="1089"/>
                    <a:pt x="42355" y="1102"/>
                  </a:cubicBezTo>
                  <a:lnTo>
                    <a:pt x="42355" y="1102"/>
                  </a:lnTo>
                  <a:cubicBezTo>
                    <a:pt x="42323" y="1109"/>
                    <a:pt x="42274" y="1157"/>
                    <a:pt x="42243" y="1181"/>
                  </a:cubicBezTo>
                  <a:lnTo>
                    <a:pt x="42243" y="1181"/>
                  </a:lnTo>
                  <a:cubicBezTo>
                    <a:pt x="42545" y="1151"/>
                    <a:pt x="42847" y="1093"/>
                    <a:pt x="43140" y="999"/>
                  </a:cubicBezTo>
                  <a:lnTo>
                    <a:pt x="43140" y="999"/>
                  </a:lnTo>
                  <a:cubicBezTo>
                    <a:pt x="43110" y="1038"/>
                    <a:pt x="43120" y="1077"/>
                    <a:pt x="43052" y="1096"/>
                  </a:cubicBezTo>
                  <a:cubicBezTo>
                    <a:pt x="43267" y="1096"/>
                    <a:pt x="43520" y="1077"/>
                    <a:pt x="43618" y="999"/>
                  </a:cubicBezTo>
                  <a:cubicBezTo>
                    <a:pt x="43589" y="991"/>
                    <a:pt x="43571" y="988"/>
                    <a:pt x="43560" y="988"/>
                  </a:cubicBezTo>
                  <a:cubicBezTo>
                    <a:pt x="43517" y="988"/>
                    <a:pt x="43589" y="1038"/>
                    <a:pt x="43510" y="1038"/>
                  </a:cubicBezTo>
                  <a:cubicBezTo>
                    <a:pt x="43377" y="971"/>
                    <a:pt x="43564" y="905"/>
                    <a:pt x="43706" y="905"/>
                  </a:cubicBezTo>
                  <a:cubicBezTo>
                    <a:pt x="43730" y="905"/>
                    <a:pt x="43754" y="907"/>
                    <a:pt x="43774" y="911"/>
                  </a:cubicBezTo>
                  <a:lnTo>
                    <a:pt x="43774" y="921"/>
                  </a:lnTo>
                  <a:cubicBezTo>
                    <a:pt x="43998" y="921"/>
                    <a:pt x="44008" y="872"/>
                    <a:pt x="44223" y="872"/>
                  </a:cubicBezTo>
                  <a:cubicBezTo>
                    <a:pt x="44349" y="921"/>
                    <a:pt x="44106" y="901"/>
                    <a:pt x="44164" y="950"/>
                  </a:cubicBezTo>
                  <a:cubicBezTo>
                    <a:pt x="44195" y="1036"/>
                    <a:pt x="44383" y="1048"/>
                    <a:pt x="44528" y="1048"/>
                  </a:cubicBezTo>
                  <a:cubicBezTo>
                    <a:pt x="44590" y="1048"/>
                    <a:pt x="44644" y="1046"/>
                    <a:pt x="44675" y="1046"/>
                  </a:cubicBezTo>
                  <a:cubicBezTo>
                    <a:pt x="44688" y="1046"/>
                    <a:pt x="44696" y="1047"/>
                    <a:pt x="44701" y="1048"/>
                  </a:cubicBezTo>
                  <a:cubicBezTo>
                    <a:pt x="44759" y="1018"/>
                    <a:pt x="44837" y="999"/>
                    <a:pt x="44827" y="960"/>
                  </a:cubicBezTo>
                  <a:cubicBezTo>
                    <a:pt x="44847" y="956"/>
                    <a:pt x="44863" y="955"/>
                    <a:pt x="44877" y="955"/>
                  </a:cubicBezTo>
                  <a:cubicBezTo>
                    <a:pt x="44973" y="955"/>
                    <a:pt x="44911" y="1038"/>
                    <a:pt x="45023" y="1038"/>
                  </a:cubicBezTo>
                  <a:lnTo>
                    <a:pt x="45484" y="789"/>
                  </a:lnTo>
                  <a:lnTo>
                    <a:pt x="45484" y="789"/>
                  </a:lnTo>
                  <a:cubicBezTo>
                    <a:pt x="45474" y="823"/>
                    <a:pt x="45641" y="901"/>
                    <a:pt x="45501" y="950"/>
                  </a:cubicBezTo>
                  <a:cubicBezTo>
                    <a:pt x="45852" y="940"/>
                    <a:pt x="46047" y="774"/>
                    <a:pt x="46271" y="696"/>
                  </a:cubicBezTo>
                  <a:cubicBezTo>
                    <a:pt x="46457" y="696"/>
                    <a:pt x="46652" y="677"/>
                    <a:pt x="46837" y="657"/>
                  </a:cubicBezTo>
                  <a:lnTo>
                    <a:pt x="46837" y="657"/>
                  </a:lnTo>
                  <a:cubicBezTo>
                    <a:pt x="46858" y="682"/>
                    <a:pt x="46852" y="687"/>
                    <a:pt x="46834" y="687"/>
                  </a:cubicBezTo>
                  <a:cubicBezTo>
                    <a:pt x="46818" y="687"/>
                    <a:pt x="46792" y="683"/>
                    <a:pt x="46769" y="683"/>
                  </a:cubicBezTo>
                  <a:cubicBezTo>
                    <a:pt x="46747" y="683"/>
                    <a:pt x="46726" y="687"/>
                    <a:pt x="46720" y="706"/>
                  </a:cubicBezTo>
                  <a:lnTo>
                    <a:pt x="46886" y="784"/>
                  </a:lnTo>
                  <a:cubicBezTo>
                    <a:pt x="46652" y="804"/>
                    <a:pt x="46925" y="911"/>
                    <a:pt x="46788" y="970"/>
                  </a:cubicBezTo>
                  <a:cubicBezTo>
                    <a:pt x="46850" y="954"/>
                    <a:pt x="46936" y="949"/>
                    <a:pt x="47034" y="949"/>
                  </a:cubicBezTo>
                  <a:cubicBezTo>
                    <a:pt x="47249" y="949"/>
                    <a:pt x="47521" y="976"/>
                    <a:pt x="47715" y="989"/>
                  </a:cubicBezTo>
                  <a:cubicBezTo>
                    <a:pt x="47520" y="843"/>
                    <a:pt x="48096" y="921"/>
                    <a:pt x="48076" y="784"/>
                  </a:cubicBezTo>
                  <a:cubicBezTo>
                    <a:pt x="48108" y="781"/>
                    <a:pt x="48135" y="780"/>
                    <a:pt x="48159" y="780"/>
                  </a:cubicBezTo>
                  <a:cubicBezTo>
                    <a:pt x="48380" y="780"/>
                    <a:pt x="48263" y="894"/>
                    <a:pt x="48369" y="921"/>
                  </a:cubicBezTo>
                  <a:cubicBezTo>
                    <a:pt x="48522" y="899"/>
                    <a:pt x="48670" y="895"/>
                    <a:pt x="48814" y="895"/>
                  </a:cubicBezTo>
                  <a:cubicBezTo>
                    <a:pt x="48921" y="895"/>
                    <a:pt x="49027" y="897"/>
                    <a:pt x="49130" y="897"/>
                  </a:cubicBezTo>
                  <a:cubicBezTo>
                    <a:pt x="49206" y="897"/>
                    <a:pt x="49280" y="896"/>
                    <a:pt x="49354" y="892"/>
                  </a:cubicBezTo>
                  <a:lnTo>
                    <a:pt x="49354" y="892"/>
                  </a:lnTo>
                  <a:cubicBezTo>
                    <a:pt x="49364" y="901"/>
                    <a:pt x="49354" y="911"/>
                    <a:pt x="49344" y="921"/>
                  </a:cubicBezTo>
                  <a:cubicBezTo>
                    <a:pt x="49637" y="882"/>
                    <a:pt x="50095" y="921"/>
                    <a:pt x="50388" y="804"/>
                  </a:cubicBezTo>
                  <a:lnTo>
                    <a:pt x="50388" y="804"/>
                  </a:lnTo>
                  <a:cubicBezTo>
                    <a:pt x="50378" y="823"/>
                    <a:pt x="50398" y="852"/>
                    <a:pt x="50330" y="872"/>
                  </a:cubicBezTo>
                  <a:cubicBezTo>
                    <a:pt x="50360" y="877"/>
                    <a:pt x="50385" y="879"/>
                    <a:pt x="50405" y="879"/>
                  </a:cubicBezTo>
                  <a:cubicBezTo>
                    <a:pt x="50554" y="879"/>
                    <a:pt x="50466" y="764"/>
                    <a:pt x="50605" y="764"/>
                  </a:cubicBezTo>
                  <a:cubicBezTo>
                    <a:pt x="50636" y="764"/>
                    <a:pt x="50679" y="770"/>
                    <a:pt x="50739" y="784"/>
                  </a:cubicBezTo>
                  <a:lnTo>
                    <a:pt x="50661" y="852"/>
                  </a:lnTo>
                  <a:cubicBezTo>
                    <a:pt x="50714" y="836"/>
                    <a:pt x="50766" y="831"/>
                    <a:pt x="50818" y="831"/>
                  </a:cubicBezTo>
                  <a:cubicBezTo>
                    <a:pt x="50914" y="831"/>
                    <a:pt x="51008" y="849"/>
                    <a:pt x="51108" y="849"/>
                  </a:cubicBezTo>
                  <a:cubicBezTo>
                    <a:pt x="51183" y="849"/>
                    <a:pt x="51261" y="839"/>
                    <a:pt x="51344" y="804"/>
                  </a:cubicBezTo>
                  <a:lnTo>
                    <a:pt x="51344" y="804"/>
                  </a:lnTo>
                  <a:cubicBezTo>
                    <a:pt x="51354" y="843"/>
                    <a:pt x="51295" y="852"/>
                    <a:pt x="51256" y="872"/>
                  </a:cubicBezTo>
                  <a:cubicBezTo>
                    <a:pt x="51491" y="843"/>
                    <a:pt x="51754" y="862"/>
                    <a:pt x="51949" y="765"/>
                  </a:cubicBezTo>
                  <a:lnTo>
                    <a:pt x="51949" y="765"/>
                  </a:lnTo>
                  <a:cubicBezTo>
                    <a:pt x="51978" y="813"/>
                    <a:pt x="51949" y="852"/>
                    <a:pt x="51861" y="882"/>
                  </a:cubicBezTo>
                  <a:cubicBezTo>
                    <a:pt x="51889" y="888"/>
                    <a:pt x="51914" y="890"/>
                    <a:pt x="51936" y="890"/>
                  </a:cubicBezTo>
                  <a:cubicBezTo>
                    <a:pt x="52071" y="890"/>
                    <a:pt x="52119" y="795"/>
                    <a:pt x="52248" y="795"/>
                  </a:cubicBezTo>
                  <a:cubicBezTo>
                    <a:pt x="52269" y="795"/>
                    <a:pt x="52293" y="798"/>
                    <a:pt x="52320" y="804"/>
                  </a:cubicBezTo>
                  <a:cubicBezTo>
                    <a:pt x="52369" y="812"/>
                    <a:pt x="52459" y="854"/>
                    <a:pt x="52464" y="868"/>
                  </a:cubicBezTo>
                  <a:lnTo>
                    <a:pt x="52464" y="868"/>
                  </a:lnTo>
                  <a:cubicBezTo>
                    <a:pt x="52570" y="813"/>
                    <a:pt x="52879" y="813"/>
                    <a:pt x="52993" y="784"/>
                  </a:cubicBezTo>
                  <a:cubicBezTo>
                    <a:pt x="53022" y="833"/>
                    <a:pt x="53100" y="843"/>
                    <a:pt x="53237" y="892"/>
                  </a:cubicBezTo>
                  <a:cubicBezTo>
                    <a:pt x="53600" y="892"/>
                    <a:pt x="53966" y="894"/>
                    <a:pt x="54332" y="894"/>
                  </a:cubicBezTo>
                  <a:cubicBezTo>
                    <a:pt x="55125" y="894"/>
                    <a:pt x="55922" y="881"/>
                    <a:pt x="56710" y="794"/>
                  </a:cubicBezTo>
                  <a:lnTo>
                    <a:pt x="56710" y="794"/>
                  </a:lnTo>
                  <a:cubicBezTo>
                    <a:pt x="56895" y="931"/>
                    <a:pt x="56437" y="882"/>
                    <a:pt x="56563" y="970"/>
                  </a:cubicBezTo>
                  <a:cubicBezTo>
                    <a:pt x="56559" y="917"/>
                    <a:pt x="56596" y="906"/>
                    <a:pt x="56670" y="906"/>
                  </a:cubicBezTo>
                  <a:cubicBezTo>
                    <a:pt x="56725" y="906"/>
                    <a:pt x="56802" y="912"/>
                    <a:pt x="56897" y="912"/>
                  </a:cubicBezTo>
                  <a:cubicBezTo>
                    <a:pt x="56957" y="912"/>
                    <a:pt x="57025" y="910"/>
                    <a:pt x="57100" y="901"/>
                  </a:cubicBezTo>
                  <a:lnTo>
                    <a:pt x="57119" y="921"/>
                  </a:lnTo>
                  <a:cubicBezTo>
                    <a:pt x="57144" y="916"/>
                    <a:pt x="57166" y="914"/>
                    <a:pt x="57187" y="914"/>
                  </a:cubicBezTo>
                  <a:cubicBezTo>
                    <a:pt x="57267" y="914"/>
                    <a:pt x="57331" y="942"/>
                    <a:pt x="57416" y="942"/>
                  </a:cubicBezTo>
                  <a:cubicBezTo>
                    <a:pt x="57444" y="942"/>
                    <a:pt x="57475" y="939"/>
                    <a:pt x="57510" y="931"/>
                  </a:cubicBezTo>
                  <a:lnTo>
                    <a:pt x="57510" y="901"/>
                  </a:lnTo>
                  <a:cubicBezTo>
                    <a:pt x="57536" y="889"/>
                    <a:pt x="57562" y="884"/>
                    <a:pt x="57590" y="884"/>
                  </a:cubicBezTo>
                  <a:cubicBezTo>
                    <a:pt x="57692" y="884"/>
                    <a:pt x="57800" y="952"/>
                    <a:pt x="57884" y="952"/>
                  </a:cubicBezTo>
                  <a:cubicBezTo>
                    <a:pt x="57921" y="952"/>
                    <a:pt x="57953" y="939"/>
                    <a:pt x="57978" y="901"/>
                  </a:cubicBezTo>
                  <a:lnTo>
                    <a:pt x="58105" y="989"/>
                  </a:lnTo>
                  <a:cubicBezTo>
                    <a:pt x="58157" y="946"/>
                    <a:pt x="58202" y="934"/>
                    <a:pt x="58247" y="934"/>
                  </a:cubicBezTo>
                  <a:cubicBezTo>
                    <a:pt x="58303" y="934"/>
                    <a:pt x="58357" y="954"/>
                    <a:pt x="58421" y="954"/>
                  </a:cubicBezTo>
                  <a:cubicBezTo>
                    <a:pt x="58466" y="954"/>
                    <a:pt x="58515" y="944"/>
                    <a:pt x="58573" y="911"/>
                  </a:cubicBezTo>
                  <a:lnTo>
                    <a:pt x="58573" y="911"/>
                  </a:lnTo>
                  <a:lnTo>
                    <a:pt x="58554" y="940"/>
                  </a:lnTo>
                  <a:cubicBezTo>
                    <a:pt x="58589" y="948"/>
                    <a:pt x="58625" y="951"/>
                    <a:pt x="58661" y="951"/>
                  </a:cubicBezTo>
                  <a:cubicBezTo>
                    <a:pt x="58842" y="951"/>
                    <a:pt x="59024" y="870"/>
                    <a:pt x="59143" y="870"/>
                  </a:cubicBezTo>
                  <a:cubicBezTo>
                    <a:pt x="59182" y="870"/>
                    <a:pt x="59213" y="878"/>
                    <a:pt x="59236" y="901"/>
                  </a:cubicBezTo>
                  <a:cubicBezTo>
                    <a:pt x="59471" y="882"/>
                    <a:pt x="59744" y="852"/>
                    <a:pt x="59792" y="755"/>
                  </a:cubicBezTo>
                  <a:lnTo>
                    <a:pt x="59792" y="755"/>
                  </a:lnTo>
                  <a:cubicBezTo>
                    <a:pt x="59841" y="794"/>
                    <a:pt x="59812" y="852"/>
                    <a:pt x="59773" y="892"/>
                  </a:cubicBezTo>
                  <a:cubicBezTo>
                    <a:pt x="60661" y="833"/>
                    <a:pt x="61646" y="862"/>
                    <a:pt x="62436" y="716"/>
                  </a:cubicBezTo>
                  <a:lnTo>
                    <a:pt x="62436" y="716"/>
                  </a:lnTo>
                  <a:cubicBezTo>
                    <a:pt x="62475" y="745"/>
                    <a:pt x="62426" y="765"/>
                    <a:pt x="62407" y="784"/>
                  </a:cubicBezTo>
                  <a:cubicBezTo>
                    <a:pt x="62516" y="756"/>
                    <a:pt x="62627" y="746"/>
                    <a:pt x="62737" y="746"/>
                  </a:cubicBezTo>
                  <a:cubicBezTo>
                    <a:pt x="62948" y="746"/>
                    <a:pt x="63156" y="781"/>
                    <a:pt x="63348" y="781"/>
                  </a:cubicBezTo>
                  <a:cubicBezTo>
                    <a:pt x="63503" y="781"/>
                    <a:pt x="63647" y="758"/>
                    <a:pt x="63773" y="677"/>
                  </a:cubicBezTo>
                  <a:lnTo>
                    <a:pt x="63900" y="579"/>
                  </a:lnTo>
                  <a:cubicBezTo>
                    <a:pt x="64017" y="618"/>
                    <a:pt x="64007" y="687"/>
                    <a:pt x="64095" y="716"/>
                  </a:cubicBezTo>
                  <a:cubicBezTo>
                    <a:pt x="64192" y="657"/>
                    <a:pt x="64543" y="706"/>
                    <a:pt x="64602" y="618"/>
                  </a:cubicBezTo>
                  <a:lnTo>
                    <a:pt x="64602" y="618"/>
                  </a:lnTo>
                  <a:cubicBezTo>
                    <a:pt x="64661" y="657"/>
                    <a:pt x="64582" y="667"/>
                    <a:pt x="64582" y="696"/>
                  </a:cubicBezTo>
                  <a:cubicBezTo>
                    <a:pt x="64597" y="698"/>
                    <a:pt x="64612" y="698"/>
                    <a:pt x="64627" y="698"/>
                  </a:cubicBezTo>
                  <a:cubicBezTo>
                    <a:pt x="64820" y="698"/>
                    <a:pt x="65024" y="602"/>
                    <a:pt x="65207" y="602"/>
                  </a:cubicBezTo>
                  <a:cubicBezTo>
                    <a:pt x="65233" y="602"/>
                    <a:pt x="65259" y="604"/>
                    <a:pt x="65285" y="609"/>
                  </a:cubicBezTo>
                  <a:lnTo>
                    <a:pt x="65217" y="638"/>
                  </a:lnTo>
                  <a:cubicBezTo>
                    <a:pt x="65917" y="741"/>
                    <a:pt x="66747" y="834"/>
                    <a:pt x="67497" y="834"/>
                  </a:cubicBezTo>
                  <a:cubicBezTo>
                    <a:pt x="67948" y="834"/>
                    <a:pt x="68371" y="800"/>
                    <a:pt x="68719" y="716"/>
                  </a:cubicBezTo>
                  <a:cubicBezTo>
                    <a:pt x="68739" y="714"/>
                    <a:pt x="68757" y="712"/>
                    <a:pt x="68773" y="712"/>
                  </a:cubicBezTo>
                  <a:cubicBezTo>
                    <a:pt x="68945" y="712"/>
                    <a:pt x="68843" y="843"/>
                    <a:pt x="68934" y="843"/>
                  </a:cubicBezTo>
                  <a:cubicBezTo>
                    <a:pt x="68937" y="843"/>
                    <a:pt x="68940" y="843"/>
                    <a:pt x="68943" y="843"/>
                  </a:cubicBezTo>
                  <a:cubicBezTo>
                    <a:pt x="69206" y="794"/>
                    <a:pt x="69484" y="781"/>
                    <a:pt x="69768" y="781"/>
                  </a:cubicBezTo>
                  <a:cubicBezTo>
                    <a:pt x="70116" y="781"/>
                    <a:pt x="70472" y="801"/>
                    <a:pt x="70816" y="801"/>
                  </a:cubicBezTo>
                  <a:cubicBezTo>
                    <a:pt x="71204" y="801"/>
                    <a:pt x="71577" y="775"/>
                    <a:pt x="71909" y="667"/>
                  </a:cubicBezTo>
                  <a:cubicBezTo>
                    <a:pt x="72581" y="600"/>
                    <a:pt x="72800" y="296"/>
                    <a:pt x="72797" y="296"/>
                  </a:cubicBezTo>
                  <a:lnTo>
                    <a:pt x="72797" y="296"/>
                  </a:lnTo>
                  <a:cubicBezTo>
                    <a:pt x="72797" y="296"/>
                    <a:pt x="72797" y="296"/>
                    <a:pt x="72797" y="296"/>
                  </a:cubicBezTo>
                  <a:cubicBezTo>
                    <a:pt x="72374" y="324"/>
                    <a:pt x="71963" y="336"/>
                    <a:pt x="71558" y="336"/>
                  </a:cubicBezTo>
                  <a:cubicBezTo>
                    <a:pt x="70386" y="336"/>
                    <a:pt x="69267" y="234"/>
                    <a:pt x="68055" y="111"/>
                  </a:cubicBezTo>
                  <a:cubicBezTo>
                    <a:pt x="67676" y="131"/>
                    <a:pt x="67218" y="161"/>
                    <a:pt x="66803" y="161"/>
                  </a:cubicBezTo>
                  <a:cubicBezTo>
                    <a:pt x="66620" y="161"/>
                    <a:pt x="66445" y="155"/>
                    <a:pt x="66290" y="140"/>
                  </a:cubicBezTo>
                  <a:cubicBezTo>
                    <a:pt x="66168" y="142"/>
                    <a:pt x="66046" y="143"/>
                    <a:pt x="65924" y="143"/>
                  </a:cubicBezTo>
                  <a:cubicBezTo>
                    <a:pt x="64277" y="143"/>
                    <a:pt x="62629" y="0"/>
                    <a:pt x="60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8"/>
            <p:cNvSpPr/>
            <p:nvPr/>
          </p:nvSpPr>
          <p:spPr>
            <a:xfrm rot="5400000">
              <a:off x="7484605" y="3397424"/>
              <a:ext cx="1725724" cy="39875"/>
            </a:xfrm>
            <a:custGeom>
              <a:avLst/>
              <a:gdLst/>
              <a:ahLst/>
              <a:cxnLst/>
              <a:rect l="l" t="t" r="r" b="b"/>
              <a:pathLst>
                <a:path w="72800" h="1595" extrusionOk="0">
                  <a:moveTo>
                    <a:pt x="33960" y="209"/>
                  </a:moveTo>
                  <a:cubicBezTo>
                    <a:pt x="33921" y="209"/>
                    <a:pt x="33882" y="218"/>
                    <a:pt x="33852" y="228"/>
                  </a:cubicBezTo>
                  <a:cubicBezTo>
                    <a:pt x="33858" y="229"/>
                    <a:pt x="33863" y="230"/>
                    <a:pt x="33868" y="231"/>
                  </a:cubicBezTo>
                  <a:lnTo>
                    <a:pt x="33868" y="231"/>
                  </a:lnTo>
                  <a:cubicBezTo>
                    <a:pt x="33899" y="225"/>
                    <a:pt x="33930" y="218"/>
                    <a:pt x="33960" y="209"/>
                  </a:cubicBezTo>
                  <a:close/>
                  <a:moveTo>
                    <a:pt x="21931" y="238"/>
                  </a:moveTo>
                  <a:lnTo>
                    <a:pt x="21931" y="238"/>
                  </a:lnTo>
                  <a:cubicBezTo>
                    <a:pt x="21922" y="243"/>
                    <a:pt x="21915" y="250"/>
                    <a:pt x="21909" y="257"/>
                  </a:cubicBezTo>
                  <a:lnTo>
                    <a:pt x="21909" y="257"/>
                  </a:lnTo>
                  <a:cubicBezTo>
                    <a:pt x="21956" y="254"/>
                    <a:pt x="22002" y="251"/>
                    <a:pt x="22048" y="248"/>
                  </a:cubicBezTo>
                  <a:lnTo>
                    <a:pt x="21931" y="238"/>
                  </a:lnTo>
                  <a:close/>
                  <a:moveTo>
                    <a:pt x="35510" y="276"/>
                  </a:moveTo>
                  <a:cubicBezTo>
                    <a:pt x="35507" y="276"/>
                    <a:pt x="35504" y="276"/>
                    <a:pt x="35501" y="277"/>
                  </a:cubicBezTo>
                  <a:cubicBezTo>
                    <a:pt x="35509" y="277"/>
                    <a:pt x="35517" y="278"/>
                    <a:pt x="35525" y="279"/>
                  </a:cubicBezTo>
                  <a:lnTo>
                    <a:pt x="35525" y="279"/>
                  </a:lnTo>
                  <a:cubicBezTo>
                    <a:pt x="35521" y="277"/>
                    <a:pt x="35516" y="276"/>
                    <a:pt x="35510" y="276"/>
                  </a:cubicBezTo>
                  <a:close/>
                  <a:moveTo>
                    <a:pt x="68" y="827"/>
                  </a:moveTo>
                  <a:cubicBezTo>
                    <a:pt x="44" y="831"/>
                    <a:pt x="21" y="840"/>
                    <a:pt x="1" y="852"/>
                  </a:cubicBezTo>
                  <a:lnTo>
                    <a:pt x="68" y="827"/>
                  </a:lnTo>
                  <a:close/>
                  <a:moveTo>
                    <a:pt x="52464" y="868"/>
                  </a:moveTo>
                  <a:lnTo>
                    <a:pt x="52464" y="868"/>
                  </a:lnTo>
                  <a:cubicBezTo>
                    <a:pt x="52461" y="869"/>
                    <a:pt x="52459" y="871"/>
                    <a:pt x="52456" y="872"/>
                  </a:cubicBezTo>
                  <a:cubicBezTo>
                    <a:pt x="52463" y="872"/>
                    <a:pt x="52465" y="870"/>
                    <a:pt x="52464" y="868"/>
                  </a:cubicBezTo>
                  <a:close/>
                  <a:moveTo>
                    <a:pt x="1848" y="1045"/>
                  </a:moveTo>
                  <a:cubicBezTo>
                    <a:pt x="1843" y="1052"/>
                    <a:pt x="1839" y="1059"/>
                    <a:pt x="1835" y="1067"/>
                  </a:cubicBezTo>
                  <a:lnTo>
                    <a:pt x="1848" y="1045"/>
                  </a:lnTo>
                  <a:close/>
                  <a:moveTo>
                    <a:pt x="28620" y="1104"/>
                  </a:moveTo>
                  <a:lnTo>
                    <a:pt x="28620" y="1104"/>
                  </a:lnTo>
                  <a:cubicBezTo>
                    <a:pt x="28617" y="1104"/>
                    <a:pt x="28616" y="1105"/>
                    <a:pt x="28614" y="1106"/>
                  </a:cubicBezTo>
                  <a:lnTo>
                    <a:pt x="28620" y="1104"/>
                  </a:lnTo>
                  <a:close/>
                  <a:moveTo>
                    <a:pt x="39084" y="1111"/>
                  </a:moveTo>
                  <a:cubicBezTo>
                    <a:pt x="39089" y="1111"/>
                    <a:pt x="39094" y="1112"/>
                    <a:pt x="39099" y="1112"/>
                  </a:cubicBezTo>
                  <a:lnTo>
                    <a:pt x="39099" y="1112"/>
                  </a:lnTo>
                  <a:cubicBezTo>
                    <a:pt x="39074" y="1115"/>
                    <a:pt x="39044" y="1119"/>
                    <a:pt x="39012" y="1123"/>
                  </a:cubicBezTo>
                  <a:lnTo>
                    <a:pt x="39012" y="1123"/>
                  </a:lnTo>
                  <a:cubicBezTo>
                    <a:pt x="39038" y="1116"/>
                    <a:pt x="39063" y="1111"/>
                    <a:pt x="39084" y="1111"/>
                  </a:cubicBezTo>
                  <a:close/>
                  <a:moveTo>
                    <a:pt x="38626" y="1162"/>
                  </a:moveTo>
                  <a:lnTo>
                    <a:pt x="38626" y="1162"/>
                  </a:lnTo>
                  <a:cubicBezTo>
                    <a:pt x="38621" y="1163"/>
                    <a:pt x="38616" y="1164"/>
                    <a:pt x="38611" y="1164"/>
                  </a:cubicBezTo>
                  <a:lnTo>
                    <a:pt x="38611" y="1164"/>
                  </a:lnTo>
                  <a:cubicBezTo>
                    <a:pt x="38618" y="1164"/>
                    <a:pt x="38625" y="1164"/>
                    <a:pt x="38632" y="1164"/>
                  </a:cubicBezTo>
                  <a:lnTo>
                    <a:pt x="38632" y="1164"/>
                  </a:lnTo>
                  <a:cubicBezTo>
                    <a:pt x="38630" y="1163"/>
                    <a:pt x="38628" y="1163"/>
                    <a:pt x="38626" y="1162"/>
                  </a:cubicBezTo>
                  <a:close/>
                  <a:moveTo>
                    <a:pt x="42243" y="1181"/>
                  </a:moveTo>
                  <a:cubicBezTo>
                    <a:pt x="42233" y="1182"/>
                    <a:pt x="42223" y="1183"/>
                    <a:pt x="42213" y="1184"/>
                  </a:cubicBezTo>
                  <a:cubicBezTo>
                    <a:pt x="42212" y="1193"/>
                    <a:pt x="42213" y="1196"/>
                    <a:pt x="42217" y="1196"/>
                  </a:cubicBezTo>
                  <a:cubicBezTo>
                    <a:pt x="42222" y="1196"/>
                    <a:pt x="42232" y="1190"/>
                    <a:pt x="42243" y="1181"/>
                  </a:cubicBezTo>
                  <a:close/>
                  <a:moveTo>
                    <a:pt x="37589" y="1224"/>
                  </a:moveTo>
                  <a:cubicBezTo>
                    <a:pt x="37592" y="1227"/>
                    <a:pt x="37595" y="1230"/>
                    <a:pt x="37599" y="1233"/>
                  </a:cubicBezTo>
                  <a:cubicBezTo>
                    <a:pt x="37596" y="1230"/>
                    <a:pt x="37593" y="1227"/>
                    <a:pt x="37589" y="1224"/>
                  </a:cubicBezTo>
                  <a:close/>
                  <a:moveTo>
                    <a:pt x="5049" y="1213"/>
                  </a:moveTo>
                  <a:cubicBezTo>
                    <a:pt x="5046" y="1220"/>
                    <a:pt x="5050" y="1229"/>
                    <a:pt x="5061" y="1241"/>
                  </a:cubicBezTo>
                  <a:lnTo>
                    <a:pt x="5061" y="1241"/>
                  </a:lnTo>
                  <a:cubicBezTo>
                    <a:pt x="5058" y="1232"/>
                    <a:pt x="5054" y="1222"/>
                    <a:pt x="5049" y="1213"/>
                  </a:cubicBezTo>
                  <a:close/>
                  <a:moveTo>
                    <a:pt x="19630" y="1358"/>
                  </a:moveTo>
                  <a:cubicBezTo>
                    <a:pt x="19633" y="1359"/>
                    <a:pt x="19636" y="1359"/>
                    <a:pt x="19639" y="1360"/>
                  </a:cubicBezTo>
                  <a:cubicBezTo>
                    <a:pt x="19636" y="1359"/>
                    <a:pt x="19633" y="1359"/>
                    <a:pt x="19630" y="1358"/>
                  </a:cubicBezTo>
                  <a:close/>
                  <a:moveTo>
                    <a:pt x="5061" y="1241"/>
                  </a:moveTo>
                  <a:cubicBezTo>
                    <a:pt x="5070" y="1270"/>
                    <a:pt x="5068" y="1297"/>
                    <a:pt x="5036" y="1319"/>
                  </a:cubicBezTo>
                  <a:lnTo>
                    <a:pt x="5036" y="1319"/>
                  </a:lnTo>
                  <a:cubicBezTo>
                    <a:pt x="5023" y="1315"/>
                    <a:pt x="5011" y="1313"/>
                    <a:pt x="4998" y="1313"/>
                  </a:cubicBezTo>
                  <a:cubicBezTo>
                    <a:pt x="4968" y="1313"/>
                    <a:pt x="4935" y="1325"/>
                    <a:pt x="4898" y="1360"/>
                  </a:cubicBezTo>
                  <a:cubicBezTo>
                    <a:pt x="4968" y="1350"/>
                    <a:pt x="5011" y="1335"/>
                    <a:pt x="5036" y="1319"/>
                  </a:cubicBezTo>
                  <a:lnTo>
                    <a:pt x="5036" y="1319"/>
                  </a:lnTo>
                  <a:cubicBezTo>
                    <a:pt x="5091" y="1334"/>
                    <a:pt x="5143" y="1377"/>
                    <a:pt x="5208" y="1377"/>
                  </a:cubicBezTo>
                  <a:cubicBezTo>
                    <a:pt x="5230" y="1377"/>
                    <a:pt x="5253" y="1372"/>
                    <a:pt x="5278" y="1360"/>
                  </a:cubicBezTo>
                  <a:lnTo>
                    <a:pt x="5278" y="1360"/>
                  </a:lnTo>
                  <a:cubicBezTo>
                    <a:pt x="5317" y="1389"/>
                    <a:pt x="5200" y="1438"/>
                    <a:pt x="5317" y="1448"/>
                  </a:cubicBezTo>
                  <a:cubicBezTo>
                    <a:pt x="5425" y="1389"/>
                    <a:pt x="5269" y="1282"/>
                    <a:pt x="5074" y="1252"/>
                  </a:cubicBezTo>
                  <a:cubicBezTo>
                    <a:pt x="5069" y="1248"/>
                    <a:pt x="5064" y="1245"/>
                    <a:pt x="5061" y="1241"/>
                  </a:cubicBezTo>
                  <a:close/>
                  <a:moveTo>
                    <a:pt x="11401" y="1508"/>
                  </a:moveTo>
                  <a:cubicBezTo>
                    <a:pt x="11388" y="1512"/>
                    <a:pt x="11370" y="1521"/>
                    <a:pt x="11346" y="1535"/>
                  </a:cubicBezTo>
                  <a:lnTo>
                    <a:pt x="11401" y="1508"/>
                  </a:lnTo>
                  <a:close/>
                  <a:moveTo>
                    <a:pt x="12265" y="1513"/>
                  </a:moveTo>
                  <a:cubicBezTo>
                    <a:pt x="12256" y="1519"/>
                    <a:pt x="12249" y="1526"/>
                    <a:pt x="12244" y="1535"/>
                  </a:cubicBezTo>
                  <a:cubicBezTo>
                    <a:pt x="12253" y="1528"/>
                    <a:pt x="12260" y="1520"/>
                    <a:pt x="12265" y="1513"/>
                  </a:cubicBezTo>
                  <a:close/>
                  <a:moveTo>
                    <a:pt x="60961" y="0"/>
                  </a:moveTo>
                  <a:cubicBezTo>
                    <a:pt x="60599" y="0"/>
                    <a:pt x="60235" y="7"/>
                    <a:pt x="59871" y="23"/>
                  </a:cubicBezTo>
                  <a:cubicBezTo>
                    <a:pt x="59978" y="62"/>
                    <a:pt x="59861" y="121"/>
                    <a:pt x="59744" y="140"/>
                  </a:cubicBezTo>
                  <a:lnTo>
                    <a:pt x="59714" y="111"/>
                  </a:lnTo>
                  <a:lnTo>
                    <a:pt x="59549" y="189"/>
                  </a:lnTo>
                  <a:cubicBezTo>
                    <a:pt x="59541" y="190"/>
                    <a:pt x="59535" y="190"/>
                    <a:pt x="59528" y="190"/>
                  </a:cubicBezTo>
                  <a:cubicBezTo>
                    <a:pt x="59389" y="190"/>
                    <a:pt x="59457" y="91"/>
                    <a:pt x="59588" y="82"/>
                  </a:cubicBezTo>
                  <a:cubicBezTo>
                    <a:pt x="58963" y="82"/>
                    <a:pt x="58385" y="102"/>
                    <a:pt x="57794" y="102"/>
                  </a:cubicBezTo>
                  <a:cubicBezTo>
                    <a:pt x="57572" y="102"/>
                    <a:pt x="57348" y="100"/>
                    <a:pt x="57119" y="92"/>
                  </a:cubicBezTo>
                  <a:cubicBezTo>
                    <a:pt x="57061" y="209"/>
                    <a:pt x="56680" y="92"/>
                    <a:pt x="56651" y="218"/>
                  </a:cubicBezTo>
                  <a:cubicBezTo>
                    <a:pt x="56612" y="199"/>
                    <a:pt x="56651" y="189"/>
                    <a:pt x="56671" y="170"/>
                  </a:cubicBezTo>
                  <a:lnTo>
                    <a:pt x="56671" y="170"/>
                  </a:lnTo>
                  <a:cubicBezTo>
                    <a:pt x="56444" y="192"/>
                    <a:pt x="56299" y="206"/>
                    <a:pt x="56176" y="206"/>
                  </a:cubicBezTo>
                  <a:cubicBezTo>
                    <a:pt x="55982" y="206"/>
                    <a:pt x="55842" y="171"/>
                    <a:pt x="55520" y="82"/>
                  </a:cubicBezTo>
                  <a:cubicBezTo>
                    <a:pt x="54625" y="43"/>
                    <a:pt x="53744" y="34"/>
                    <a:pt x="52868" y="34"/>
                  </a:cubicBezTo>
                  <a:cubicBezTo>
                    <a:pt x="51977" y="34"/>
                    <a:pt x="51092" y="44"/>
                    <a:pt x="50204" y="44"/>
                  </a:cubicBezTo>
                  <a:cubicBezTo>
                    <a:pt x="49746" y="44"/>
                    <a:pt x="49288" y="41"/>
                    <a:pt x="48827" y="33"/>
                  </a:cubicBezTo>
                  <a:cubicBezTo>
                    <a:pt x="46564" y="53"/>
                    <a:pt x="44349" y="150"/>
                    <a:pt x="42028" y="189"/>
                  </a:cubicBezTo>
                  <a:cubicBezTo>
                    <a:pt x="41676" y="365"/>
                    <a:pt x="41189" y="287"/>
                    <a:pt x="40769" y="443"/>
                  </a:cubicBezTo>
                  <a:lnTo>
                    <a:pt x="40789" y="384"/>
                  </a:lnTo>
                  <a:lnTo>
                    <a:pt x="40789" y="384"/>
                  </a:lnTo>
                  <a:cubicBezTo>
                    <a:pt x="40691" y="406"/>
                    <a:pt x="40613" y="415"/>
                    <a:pt x="40541" y="415"/>
                  </a:cubicBezTo>
                  <a:cubicBezTo>
                    <a:pt x="40356" y="415"/>
                    <a:pt x="40215" y="355"/>
                    <a:pt x="39891" y="306"/>
                  </a:cubicBezTo>
                  <a:cubicBezTo>
                    <a:pt x="39881" y="365"/>
                    <a:pt x="39716" y="316"/>
                    <a:pt x="39784" y="423"/>
                  </a:cubicBezTo>
                  <a:cubicBezTo>
                    <a:pt x="39757" y="437"/>
                    <a:pt x="39732" y="443"/>
                    <a:pt x="39706" y="443"/>
                  </a:cubicBezTo>
                  <a:cubicBezTo>
                    <a:pt x="39590" y="443"/>
                    <a:pt x="39483" y="319"/>
                    <a:pt x="39329" y="319"/>
                  </a:cubicBezTo>
                  <a:cubicBezTo>
                    <a:pt x="39309" y="319"/>
                    <a:pt x="39288" y="321"/>
                    <a:pt x="39267" y="326"/>
                  </a:cubicBezTo>
                  <a:cubicBezTo>
                    <a:pt x="39265" y="319"/>
                    <a:pt x="39264" y="316"/>
                    <a:pt x="39264" y="316"/>
                  </a:cubicBezTo>
                  <a:lnTo>
                    <a:pt x="39264" y="316"/>
                  </a:lnTo>
                  <a:cubicBezTo>
                    <a:pt x="39262" y="316"/>
                    <a:pt x="39266" y="361"/>
                    <a:pt x="39244" y="361"/>
                  </a:cubicBezTo>
                  <a:cubicBezTo>
                    <a:pt x="39240" y="361"/>
                    <a:pt x="39234" y="359"/>
                    <a:pt x="39228" y="355"/>
                  </a:cubicBezTo>
                  <a:cubicBezTo>
                    <a:pt x="39088" y="385"/>
                    <a:pt x="39021" y="398"/>
                    <a:pt x="38990" y="398"/>
                  </a:cubicBezTo>
                  <a:cubicBezTo>
                    <a:pt x="38891" y="398"/>
                    <a:pt x="39158" y="271"/>
                    <a:pt x="38594" y="189"/>
                  </a:cubicBezTo>
                  <a:cubicBezTo>
                    <a:pt x="37785" y="220"/>
                    <a:pt x="36958" y="298"/>
                    <a:pt x="36161" y="298"/>
                  </a:cubicBezTo>
                  <a:cubicBezTo>
                    <a:pt x="35946" y="298"/>
                    <a:pt x="35734" y="292"/>
                    <a:pt x="35525" y="279"/>
                  </a:cubicBezTo>
                  <a:lnTo>
                    <a:pt x="35525" y="279"/>
                  </a:lnTo>
                  <a:cubicBezTo>
                    <a:pt x="35566" y="292"/>
                    <a:pt x="35574" y="355"/>
                    <a:pt x="35491" y="355"/>
                  </a:cubicBezTo>
                  <a:cubicBezTo>
                    <a:pt x="35463" y="303"/>
                    <a:pt x="35421" y="286"/>
                    <a:pt x="35373" y="286"/>
                  </a:cubicBezTo>
                  <a:cubicBezTo>
                    <a:pt x="35279" y="286"/>
                    <a:pt x="35159" y="349"/>
                    <a:pt x="35051" y="349"/>
                  </a:cubicBezTo>
                  <a:cubicBezTo>
                    <a:pt x="35025" y="349"/>
                    <a:pt x="34999" y="345"/>
                    <a:pt x="34974" y="335"/>
                  </a:cubicBezTo>
                  <a:cubicBezTo>
                    <a:pt x="34994" y="296"/>
                    <a:pt x="35072" y="287"/>
                    <a:pt x="35121" y="267"/>
                  </a:cubicBezTo>
                  <a:cubicBezTo>
                    <a:pt x="34998" y="249"/>
                    <a:pt x="34880" y="243"/>
                    <a:pt x="34766" y="243"/>
                  </a:cubicBezTo>
                  <a:cubicBezTo>
                    <a:pt x="34580" y="243"/>
                    <a:pt x="34403" y="258"/>
                    <a:pt x="34224" y="258"/>
                  </a:cubicBezTo>
                  <a:cubicBezTo>
                    <a:pt x="34107" y="258"/>
                    <a:pt x="33989" y="252"/>
                    <a:pt x="33868" y="231"/>
                  </a:cubicBezTo>
                  <a:lnTo>
                    <a:pt x="33868" y="231"/>
                  </a:lnTo>
                  <a:cubicBezTo>
                    <a:pt x="33783" y="247"/>
                    <a:pt x="33695" y="253"/>
                    <a:pt x="33607" y="253"/>
                  </a:cubicBezTo>
                  <a:cubicBezTo>
                    <a:pt x="33368" y="253"/>
                    <a:pt x="33127" y="209"/>
                    <a:pt x="32929" y="209"/>
                  </a:cubicBezTo>
                  <a:cubicBezTo>
                    <a:pt x="32848" y="209"/>
                    <a:pt x="32774" y="217"/>
                    <a:pt x="32711" y="238"/>
                  </a:cubicBezTo>
                  <a:cubicBezTo>
                    <a:pt x="32770" y="170"/>
                    <a:pt x="32526" y="189"/>
                    <a:pt x="32438" y="160"/>
                  </a:cubicBezTo>
                  <a:cubicBezTo>
                    <a:pt x="32354" y="218"/>
                    <a:pt x="32253" y="237"/>
                    <a:pt x="32142" y="237"/>
                  </a:cubicBezTo>
                  <a:cubicBezTo>
                    <a:pt x="31948" y="237"/>
                    <a:pt x="31724" y="179"/>
                    <a:pt x="31517" y="179"/>
                  </a:cubicBezTo>
                  <a:cubicBezTo>
                    <a:pt x="31430" y="179"/>
                    <a:pt x="31345" y="190"/>
                    <a:pt x="31267" y="218"/>
                  </a:cubicBezTo>
                  <a:lnTo>
                    <a:pt x="31287" y="189"/>
                  </a:lnTo>
                  <a:lnTo>
                    <a:pt x="31287" y="189"/>
                  </a:lnTo>
                  <a:cubicBezTo>
                    <a:pt x="31141" y="190"/>
                    <a:pt x="30994" y="191"/>
                    <a:pt x="30846" y="191"/>
                  </a:cubicBezTo>
                  <a:cubicBezTo>
                    <a:pt x="30513" y="191"/>
                    <a:pt x="30174" y="189"/>
                    <a:pt x="29832" y="189"/>
                  </a:cubicBezTo>
                  <a:cubicBezTo>
                    <a:pt x="29162" y="189"/>
                    <a:pt x="28482" y="197"/>
                    <a:pt x="27814" y="248"/>
                  </a:cubicBezTo>
                  <a:cubicBezTo>
                    <a:pt x="27766" y="250"/>
                    <a:pt x="27717" y="251"/>
                    <a:pt x="27668" y="251"/>
                  </a:cubicBezTo>
                  <a:cubicBezTo>
                    <a:pt x="27188" y="251"/>
                    <a:pt x="26660" y="156"/>
                    <a:pt x="26134" y="156"/>
                  </a:cubicBezTo>
                  <a:cubicBezTo>
                    <a:pt x="25994" y="156"/>
                    <a:pt x="25855" y="162"/>
                    <a:pt x="25716" y="179"/>
                  </a:cubicBezTo>
                  <a:cubicBezTo>
                    <a:pt x="25580" y="209"/>
                    <a:pt x="25687" y="248"/>
                    <a:pt x="25580" y="267"/>
                  </a:cubicBezTo>
                  <a:cubicBezTo>
                    <a:pt x="25404" y="267"/>
                    <a:pt x="25590" y="209"/>
                    <a:pt x="25521" y="179"/>
                  </a:cubicBezTo>
                  <a:lnTo>
                    <a:pt x="25521" y="179"/>
                  </a:lnTo>
                  <a:cubicBezTo>
                    <a:pt x="25409" y="207"/>
                    <a:pt x="25288" y="216"/>
                    <a:pt x="25160" y="216"/>
                  </a:cubicBezTo>
                  <a:cubicBezTo>
                    <a:pt x="24878" y="216"/>
                    <a:pt x="24566" y="170"/>
                    <a:pt x="24263" y="170"/>
                  </a:cubicBezTo>
                  <a:cubicBezTo>
                    <a:pt x="24204" y="199"/>
                    <a:pt x="24087" y="209"/>
                    <a:pt x="24126" y="257"/>
                  </a:cubicBezTo>
                  <a:cubicBezTo>
                    <a:pt x="23982" y="217"/>
                    <a:pt x="23822" y="205"/>
                    <a:pt x="23655" y="205"/>
                  </a:cubicBezTo>
                  <a:cubicBezTo>
                    <a:pt x="23396" y="205"/>
                    <a:pt x="23121" y="234"/>
                    <a:pt x="22864" y="234"/>
                  </a:cubicBezTo>
                  <a:cubicBezTo>
                    <a:pt x="22725" y="234"/>
                    <a:pt x="22591" y="225"/>
                    <a:pt x="22468" y="199"/>
                  </a:cubicBezTo>
                  <a:lnTo>
                    <a:pt x="22468" y="199"/>
                  </a:lnTo>
                  <a:cubicBezTo>
                    <a:pt x="22634" y="384"/>
                    <a:pt x="22165" y="296"/>
                    <a:pt x="21990" y="345"/>
                  </a:cubicBezTo>
                  <a:cubicBezTo>
                    <a:pt x="21894" y="337"/>
                    <a:pt x="21883" y="290"/>
                    <a:pt x="21909" y="257"/>
                  </a:cubicBezTo>
                  <a:lnTo>
                    <a:pt x="21909" y="257"/>
                  </a:lnTo>
                  <a:cubicBezTo>
                    <a:pt x="21789" y="264"/>
                    <a:pt x="21667" y="268"/>
                    <a:pt x="21546" y="268"/>
                  </a:cubicBezTo>
                  <a:cubicBezTo>
                    <a:pt x="21329" y="268"/>
                    <a:pt x="21111" y="256"/>
                    <a:pt x="20897" y="228"/>
                  </a:cubicBezTo>
                  <a:cubicBezTo>
                    <a:pt x="20719" y="245"/>
                    <a:pt x="20651" y="321"/>
                    <a:pt x="20469" y="321"/>
                  </a:cubicBezTo>
                  <a:cubicBezTo>
                    <a:pt x="20442" y="321"/>
                    <a:pt x="20413" y="320"/>
                    <a:pt x="20380" y="316"/>
                  </a:cubicBezTo>
                  <a:cubicBezTo>
                    <a:pt x="20324" y="270"/>
                    <a:pt x="20242" y="258"/>
                    <a:pt x="20148" y="258"/>
                  </a:cubicBezTo>
                  <a:cubicBezTo>
                    <a:pt x="20026" y="258"/>
                    <a:pt x="19886" y="279"/>
                    <a:pt x="19758" y="279"/>
                  </a:cubicBezTo>
                  <a:cubicBezTo>
                    <a:pt x="19709" y="279"/>
                    <a:pt x="19662" y="276"/>
                    <a:pt x="19619" y="267"/>
                  </a:cubicBezTo>
                  <a:lnTo>
                    <a:pt x="19619" y="267"/>
                  </a:lnTo>
                  <a:cubicBezTo>
                    <a:pt x="19674" y="354"/>
                    <a:pt x="19482" y="427"/>
                    <a:pt x="19278" y="427"/>
                  </a:cubicBezTo>
                  <a:cubicBezTo>
                    <a:pt x="19229" y="427"/>
                    <a:pt x="19179" y="423"/>
                    <a:pt x="19131" y="413"/>
                  </a:cubicBezTo>
                  <a:lnTo>
                    <a:pt x="19209" y="257"/>
                  </a:lnTo>
                  <a:lnTo>
                    <a:pt x="19209" y="257"/>
                  </a:lnTo>
                  <a:cubicBezTo>
                    <a:pt x="18998" y="284"/>
                    <a:pt x="18762" y="291"/>
                    <a:pt x="18512" y="291"/>
                  </a:cubicBezTo>
                  <a:cubicBezTo>
                    <a:pt x="18220" y="291"/>
                    <a:pt x="17909" y="281"/>
                    <a:pt x="17596" y="281"/>
                  </a:cubicBezTo>
                  <a:cubicBezTo>
                    <a:pt x="17187" y="281"/>
                    <a:pt x="16775" y="298"/>
                    <a:pt x="16400" y="374"/>
                  </a:cubicBezTo>
                  <a:lnTo>
                    <a:pt x="16331" y="287"/>
                  </a:lnTo>
                  <a:cubicBezTo>
                    <a:pt x="15395" y="394"/>
                    <a:pt x="14468" y="287"/>
                    <a:pt x="13571" y="453"/>
                  </a:cubicBezTo>
                  <a:cubicBezTo>
                    <a:pt x="13278" y="404"/>
                    <a:pt x="12985" y="374"/>
                    <a:pt x="12693" y="374"/>
                  </a:cubicBezTo>
                  <a:cubicBezTo>
                    <a:pt x="12371" y="453"/>
                    <a:pt x="12254" y="433"/>
                    <a:pt x="12029" y="560"/>
                  </a:cubicBezTo>
                  <a:cubicBezTo>
                    <a:pt x="11932" y="560"/>
                    <a:pt x="11844" y="531"/>
                    <a:pt x="11785" y="472"/>
                  </a:cubicBezTo>
                  <a:cubicBezTo>
                    <a:pt x="11520" y="453"/>
                    <a:pt x="11259" y="397"/>
                    <a:pt x="11018" y="397"/>
                  </a:cubicBezTo>
                  <a:cubicBezTo>
                    <a:pt x="10887" y="397"/>
                    <a:pt x="10761" y="414"/>
                    <a:pt x="10644" y="462"/>
                  </a:cubicBezTo>
                  <a:lnTo>
                    <a:pt x="10624" y="384"/>
                  </a:lnTo>
                  <a:cubicBezTo>
                    <a:pt x="10391" y="441"/>
                    <a:pt x="10076" y="502"/>
                    <a:pt x="9779" y="502"/>
                  </a:cubicBezTo>
                  <a:cubicBezTo>
                    <a:pt x="9666" y="502"/>
                    <a:pt x="9556" y="494"/>
                    <a:pt x="9454" y="472"/>
                  </a:cubicBezTo>
                  <a:cubicBezTo>
                    <a:pt x="9356" y="540"/>
                    <a:pt x="8986" y="560"/>
                    <a:pt x="9151" y="648"/>
                  </a:cubicBezTo>
                  <a:cubicBezTo>
                    <a:pt x="9142" y="649"/>
                    <a:pt x="9134" y="649"/>
                    <a:pt x="9126" y="649"/>
                  </a:cubicBezTo>
                  <a:cubicBezTo>
                    <a:pt x="9039" y="649"/>
                    <a:pt x="9037" y="580"/>
                    <a:pt x="8983" y="580"/>
                  </a:cubicBezTo>
                  <a:cubicBezTo>
                    <a:pt x="8965" y="580"/>
                    <a:pt x="8942" y="588"/>
                    <a:pt x="8908" y="609"/>
                  </a:cubicBezTo>
                  <a:lnTo>
                    <a:pt x="9044" y="501"/>
                  </a:lnTo>
                  <a:cubicBezTo>
                    <a:pt x="8888" y="497"/>
                    <a:pt x="8732" y="495"/>
                    <a:pt x="8576" y="495"/>
                  </a:cubicBezTo>
                  <a:cubicBezTo>
                    <a:pt x="7952" y="495"/>
                    <a:pt x="7329" y="527"/>
                    <a:pt x="6713" y="589"/>
                  </a:cubicBezTo>
                  <a:cubicBezTo>
                    <a:pt x="6631" y="545"/>
                    <a:pt x="6512" y="533"/>
                    <a:pt x="6373" y="533"/>
                  </a:cubicBezTo>
                  <a:cubicBezTo>
                    <a:pt x="6204" y="533"/>
                    <a:pt x="6004" y="551"/>
                    <a:pt x="5803" y="551"/>
                  </a:cubicBezTo>
                  <a:cubicBezTo>
                    <a:pt x="5699" y="551"/>
                    <a:pt x="5594" y="546"/>
                    <a:pt x="5493" y="531"/>
                  </a:cubicBezTo>
                  <a:cubicBezTo>
                    <a:pt x="5402" y="550"/>
                    <a:pt x="5290" y="552"/>
                    <a:pt x="5174" y="552"/>
                  </a:cubicBezTo>
                  <a:cubicBezTo>
                    <a:pt x="5141" y="552"/>
                    <a:pt x="5108" y="552"/>
                    <a:pt x="5074" y="552"/>
                  </a:cubicBezTo>
                  <a:cubicBezTo>
                    <a:pt x="4873" y="552"/>
                    <a:pt x="4674" y="558"/>
                    <a:pt x="4557" y="648"/>
                  </a:cubicBezTo>
                  <a:lnTo>
                    <a:pt x="4547" y="579"/>
                  </a:lnTo>
                  <a:cubicBezTo>
                    <a:pt x="4186" y="570"/>
                    <a:pt x="3708" y="570"/>
                    <a:pt x="3240" y="531"/>
                  </a:cubicBezTo>
                  <a:cubicBezTo>
                    <a:pt x="3210" y="527"/>
                    <a:pt x="3183" y="526"/>
                    <a:pt x="3159" y="526"/>
                  </a:cubicBezTo>
                  <a:cubicBezTo>
                    <a:pt x="2964" y="526"/>
                    <a:pt x="2943" y="623"/>
                    <a:pt x="2752" y="657"/>
                  </a:cubicBezTo>
                  <a:lnTo>
                    <a:pt x="2742" y="579"/>
                  </a:lnTo>
                  <a:cubicBezTo>
                    <a:pt x="2586" y="609"/>
                    <a:pt x="2449" y="696"/>
                    <a:pt x="2352" y="813"/>
                  </a:cubicBezTo>
                  <a:cubicBezTo>
                    <a:pt x="2264" y="789"/>
                    <a:pt x="2213" y="789"/>
                    <a:pt x="2162" y="789"/>
                  </a:cubicBezTo>
                  <a:cubicBezTo>
                    <a:pt x="2110" y="789"/>
                    <a:pt x="2059" y="789"/>
                    <a:pt x="1971" y="765"/>
                  </a:cubicBezTo>
                  <a:cubicBezTo>
                    <a:pt x="2127" y="726"/>
                    <a:pt x="2283" y="657"/>
                    <a:pt x="2410" y="540"/>
                  </a:cubicBezTo>
                  <a:cubicBezTo>
                    <a:pt x="2390" y="538"/>
                    <a:pt x="2370" y="537"/>
                    <a:pt x="2350" y="537"/>
                  </a:cubicBezTo>
                  <a:cubicBezTo>
                    <a:pt x="2153" y="537"/>
                    <a:pt x="1955" y="627"/>
                    <a:pt x="1796" y="627"/>
                  </a:cubicBezTo>
                  <a:cubicBezTo>
                    <a:pt x="1742" y="627"/>
                    <a:pt x="1693" y="617"/>
                    <a:pt x="1649" y="589"/>
                  </a:cubicBezTo>
                  <a:cubicBezTo>
                    <a:pt x="1590" y="582"/>
                    <a:pt x="1533" y="578"/>
                    <a:pt x="1481" y="578"/>
                  </a:cubicBezTo>
                  <a:cubicBezTo>
                    <a:pt x="1334" y="578"/>
                    <a:pt x="1226" y="608"/>
                    <a:pt x="1204" y="670"/>
                  </a:cubicBezTo>
                  <a:lnTo>
                    <a:pt x="1204" y="670"/>
                  </a:lnTo>
                  <a:cubicBezTo>
                    <a:pt x="1181" y="646"/>
                    <a:pt x="1060" y="621"/>
                    <a:pt x="1171" y="589"/>
                  </a:cubicBezTo>
                  <a:cubicBezTo>
                    <a:pt x="1148" y="588"/>
                    <a:pt x="1124" y="587"/>
                    <a:pt x="1099" y="587"/>
                  </a:cubicBezTo>
                  <a:cubicBezTo>
                    <a:pt x="990" y="587"/>
                    <a:pt x="878" y="603"/>
                    <a:pt x="775" y="641"/>
                  </a:cubicBezTo>
                  <a:lnTo>
                    <a:pt x="775" y="641"/>
                  </a:lnTo>
                  <a:cubicBezTo>
                    <a:pt x="771" y="640"/>
                    <a:pt x="768" y="640"/>
                    <a:pt x="764" y="640"/>
                  </a:cubicBezTo>
                  <a:cubicBezTo>
                    <a:pt x="748" y="640"/>
                    <a:pt x="736" y="644"/>
                    <a:pt x="732" y="657"/>
                  </a:cubicBezTo>
                  <a:cubicBezTo>
                    <a:pt x="746" y="651"/>
                    <a:pt x="761" y="646"/>
                    <a:pt x="775" y="641"/>
                  </a:cubicBezTo>
                  <a:lnTo>
                    <a:pt x="775" y="641"/>
                  </a:lnTo>
                  <a:cubicBezTo>
                    <a:pt x="808" y="643"/>
                    <a:pt x="853" y="657"/>
                    <a:pt x="888" y="657"/>
                  </a:cubicBezTo>
                  <a:cubicBezTo>
                    <a:pt x="801" y="726"/>
                    <a:pt x="625" y="726"/>
                    <a:pt x="664" y="843"/>
                  </a:cubicBezTo>
                  <a:cubicBezTo>
                    <a:pt x="716" y="813"/>
                    <a:pt x="768" y="800"/>
                    <a:pt x="825" y="800"/>
                  </a:cubicBezTo>
                  <a:cubicBezTo>
                    <a:pt x="842" y="800"/>
                    <a:pt x="860" y="801"/>
                    <a:pt x="879" y="804"/>
                  </a:cubicBezTo>
                  <a:cubicBezTo>
                    <a:pt x="850" y="850"/>
                    <a:pt x="736" y="879"/>
                    <a:pt x="627" y="879"/>
                  </a:cubicBezTo>
                  <a:cubicBezTo>
                    <a:pt x="552" y="879"/>
                    <a:pt x="480" y="865"/>
                    <a:pt x="440" y="833"/>
                  </a:cubicBezTo>
                  <a:cubicBezTo>
                    <a:pt x="352" y="755"/>
                    <a:pt x="654" y="706"/>
                    <a:pt x="508" y="657"/>
                  </a:cubicBezTo>
                  <a:lnTo>
                    <a:pt x="508" y="657"/>
                  </a:lnTo>
                  <a:lnTo>
                    <a:pt x="68" y="827"/>
                  </a:lnTo>
                  <a:lnTo>
                    <a:pt x="68" y="827"/>
                  </a:lnTo>
                  <a:cubicBezTo>
                    <a:pt x="83" y="824"/>
                    <a:pt x="99" y="822"/>
                    <a:pt x="114" y="822"/>
                  </a:cubicBezTo>
                  <a:cubicBezTo>
                    <a:pt x="200" y="822"/>
                    <a:pt x="278" y="867"/>
                    <a:pt x="245" y="921"/>
                  </a:cubicBezTo>
                  <a:lnTo>
                    <a:pt x="440" y="872"/>
                  </a:lnTo>
                  <a:lnTo>
                    <a:pt x="430" y="950"/>
                  </a:lnTo>
                  <a:cubicBezTo>
                    <a:pt x="486" y="945"/>
                    <a:pt x="539" y="943"/>
                    <a:pt x="590" y="943"/>
                  </a:cubicBezTo>
                  <a:cubicBezTo>
                    <a:pt x="754" y="943"/>
                    <a:pt x="898" y="963"/>
                    <a:pt x="1059" y="963"/>
                  </a:cubicBezTo>
                  <a:cubicBezTo>
                    <a:pt x="1145" y="963"/>
                    <a:pt x="1236" y="957"/>
                    <a:pt x="1337" y="940"/>
                  </a:cubicBezTo>
                  <a:lnTo>
                    <a:pt x="1201" y="852"/>
                  </a:lnTo>
                  <a:cubicBezTo>
                    <a:pt x="1345" y="852"/>
                    <a:pt x="1490" y="794"/>
                    <a:pt x="1628" y="794"/>
                  </a:cubicBezTo>
                  <a:cubicBezTo>
                    <a:pt x="1685" y="794"/>
                    <a:pt x="1741" y="804"/>
                    <a:pt x="1796" y="833"/>
                  </a:cubicBezTo>
                  <a:cubicBezTo>
                    <a:pt x="1698" y="872"/>
                    <a:pt x="1766" y="911"/>
                    <a:pt x="1766" y="960"/>
                  </a:cubicBezTo>
                  <a:cubicBezTo>
                    <a:pt x="1815" y="931"/>
                    <a:pt x="1874" y="921"/>
                    <a:pt x="1923" y="921"/>
                  </a:cubicBezTo>
                  <a:lnTo>
                    <a:pt x="1848" y="1045"/>
                  </a:lnTo>
                  <a:lnTo>
                    <a:pt x="1848" y="1045"/>
                  </a:lnTo>
                  <a:cubicBezTo>
                    <a:pt x="1899" y="976"/>
                    <a:pt x="2012" y="960"/>
                    <a:pt x="2128" y="960"/>
                  </a:cubicBezTo>
                  <a:cubicBezTo>
                    <a:pt x="2239" y="960"/>
                    <a:pt x="2353" y="975"/>
                    <a:pt x="2421" y="975"/>
                  </a:cubicBezTo>
                  <a:cubicBezTo>
                    <a:pt x="2442" y="975"/>
                    <a:pt x="2458" y="973"/>
                    <a:pt x="2469" y="970"/>
                  </a:cubicBezTo>
                  <a:lnTo>
                    <a:pt x="2469" y="970"/>
                  </a:lnTo>
                  <a:lnTo>
                    <a:pt x="2440" y="989"/>
                  </a:lnTo>
                  <a:cubicBezTo>
                    <a:pt x="2493" y="999"/>
                    <a:pt x="2526" y="1004"/>
                    <a:pt x="2544" y="1004"/>
                  </a:cubicBezTo>
                  <a:cubicBezTo>
                    <a:pt x="2632" y="1004"/>
                    <a:pt x="2417" y="911"/>
                    <a:pt x="2586" y="911"/>
                  </a:cubicBezTo>
                  <a:cubicBezTo>
                    <a:pt x="2762" y="931"/>
                    <a:pt x="2654" y="1067"/>
                    <a:pt x="2810" y="1126"/>
                  </a:cubicBezTo>
                  <a:cubicBezTo>
                    <a:pt x="3012" y="1126"/>
                    <a:pt x="3309" y="1074"/>
                    <a:pt x="3586" y="1074"/>
                  </a:cubicBezTo>
                  <a:cubicBezTo>
                    <a:pt x="3724" y="1074"/>
                    <a:pt x="3857" y="1087"/>
                    <a:pt x="3971" y="1126"/>
                  </a:cubicBezTo>
                  <a:cubicBezTo>
                    <a:pt x="4244" y="1096"/>
                    <a:pt x="4518" y="1048"/>
                    <a:pt x="4791" y="979"/>
                  </a:cubicBezTo>
                  <a:cubicBezTo>
                    <a:pt x="4986" y="979"/>
                    <a:pt x="4842" y="1081"/>
                    <a:pt x="4930" y="1081"/>
                  </a:cubicBezTo>
                  <a:cubicBezTo>
                    <a:pt x="4948" y="1081"/>
                    <a:pt x="4974" y="1077"/>
                    <a:pt x="5015" y="1067"/>
                  </a:cubicBezTo>
                  <a:lnTo>
                    <a:pt x="5015" y="1067"/>
                  </a:lnTo>
                  <a:cubicBezTo>
                    <a:pt x="4990" y="1113"/>
                    <a:pt x="5026" y="1165"/>
                    <a:pt x="5049" y="1213"/>
                  </a:cubicBezTo>
                  <a:lnTo>
                    <a:pt x="5049" y="1213"/>
                  </a:lnTo>
                  <a:cubicBezTo>
                    <a:pt x="5073" y="1153"/>
                    <a:pt x="5511" y="1223"/>
                    <a:pt x="5317" y="1096"/>
                  </a:cubicBezTo>
                  <a:lnTo>
                    <a:pt x="5317" y="1096"/>
                  </a:lnTo>
                  <a:cubicBezTo>
                    <a:pt x="5522" y="1112"/>
                    <a:pt x="5726" y="1120"/>
                    <a:pt x="5930" y="1120"/>
                  </a:cubicBezTo>
                  <a:cubicBezTo>
                    <a:pt x="6096" y="1120"/>
                    <a:pt x="6263" y="1115"/>
                    <a:pt x="6430" y="1106"/>
                  </a:cubicBezTo>
                  <a:lnTo>
                    <a:pt x="6430" y="1106"/>
                  </a:lnTo>
                  <a:cubicBezTo>
                    <a:pt x="6313" y="1116"/>
                    <a:pt x="6274" y="1204"/>
                    <a:pt x="6381" y="1252"/>
                  </a:cubicBezTo>
                  <a:cubicBezTo>
                    <a:pt x="6572" y="1168"/>
                    <a:pt x="6782" y="1126"/>
                    <a:pt x="6991" y="1126"/>
                  </a:cubicBezTo>
                  <a:cubicBezTo>
                    <a:pt x="7048" y="1126"/>
                    <a:pt x="7105" y="1129"/>
                    <a:pt x="7161" y="1135"/>
                  </a:cubicBezTo>
                  <a:cubicBezTo>
                    <a:pt x="7152" y="1048"/>
                    <a:pt x="7054" y="1048"/>
                    <a:pt x="7083" y="950"/>
                  </a:cubicBezTo>
                  <a:cubicBezTo>
                    <a:pt x="7152" y="921"/>
                    <a:pt x="7220" y="911"/>
                    <a:pt x="7288" y="901"/>
                  </a:cubicBezTo>
                  <a:cubicBezTo>
                    <a:pt x="7327" y="999"/>
                    <a:pt x="7317" y="1145"/>
                    <a:pt x="7600" y="1145"/>
                  </a:cubicBezTo>
                  <a:cubicBezTo>
                    <a:pt x="7571" y="1200"/>
                    <a:pt x="7496" y="1211"/>
                    <a:pt x="7421" y="1211"/>
                  </a:cubicBezTo>
                  <a:cubicBezTo>
                    <a:pt x="7371" y="1211"/>
                    <a:pt x="7321" y="1206"/>
                    <a:pt x="7284" y="1206"/>
                  </a:cubicBezTo>
                  <a:cubicBezTo>
                    <a:pt x="7228" y="1206"/>
                    <a:pt x="7202" y="1217"/>
                    <a:pt x="7249" y="1272"/>
                  </a:cubicBezTo>
                  <a:cubicBezTo>
                    <a:pt x="7176" y="1339"/>
                    <a:pt x="6980" y="1371"/>
                    <a:pt x="6805" y="1371"/>
                  </a:cubicBezTo>
                  <a:cubicBezTo>
                    <a:pt x="6676" y="1371"/>
                    <a:pt x="6557" y="1354"/>
                    <a:pt x="6508" y="1321"/>
                  </a:cubicBezTo>
                  <a:lnTo>
                    <a:pt x="6508" y="1321"/>
                  </a:lnTo>
                  <a:cubicBezTo>
                    <a:pt x="6264" y="1457"/>
                    <a:pt x="6703" y="1340"/>
                    <a:pt x="6654" y="1467"/>
                  </a:cubicBezTo>
                  <a:cubicBezTo>
                    <a:pt x="6878" y="1457"/>
                    <a:pt x="6986" y="1389"/>
                    <a:pt x="7337" y="1370"/>
                  </a:cubicBezTo>
                  <a:cubicBezTo>
                    <a:pt x="7337" y="1311"/>
                    <a:pt x="7220" y="1301"/>
                    <a:pt x="7376" y="1252"/>
                  </a:cubicBezTo>
                  <a:cubicBezTo>
                    <a:pt x="7448" y="1221"/>
                    <a:pt x="7508" y="1208"/>
                    <a:pt x="7558" y="1208"/>
                  </a:cubicBezTo>
                  <a:cubicBezTo>
                    <a:pt x="7724" y="1208"/>
                    <a:pt x="7784" y="1343"/>
                    <a:pt x="7844" y="1350"/>
                  </a:cubicBezTo>
                  <a:cubicBezTo>
                    <a:pt x="7795" y="1360"/>
                    <a:pt x="7737" y="1370"/>
                    <a:pt x="7688" y="1379"/>
                  </a:cubicBezTo>
                  <a:cubicBezTo>
                    <a:pt x="7733" y="1390"/>
                    <a:pt x="7772" y="1394"/>
                    <a:pt x="7807" y="1394"/>
                  </a:cubicBezTo>
                  <a:cubicBezTo>
                    <a:pt x="7922" y="1394"/>
                    <a:pt x="7998" y="1349"/>
                    <a:pt x="8143" y="1349"/>
                  </a:cubicBezTo>
                  <a:cubicBezTo>
                    <a:pt x="8153" y="1349"/>
                    <a:pt x="8164" y="1349"/>
                    <a:pt x="8176" y="1350"/>
                  </a:cubicBezTo>
                  <a:cubicBezTo>
                    <a:pt x="8205" y="1422"/>
                    <a:pt x="8146" y="1435"/>
                    <a:pt x="8062" y="1435"/>
                  </a:cubicBezTo>
                  <a:cubicBezTo>
                    <a:pt x="8012" y="1435"/>
                    <a:pt x="7953" y="1430"/>
                    <a:pt x="7900" y="1430"/>
                  </a:cubicBezTo>
                  <a:cubicBezTo>
                    <a:pt x="7836" y="1430"/>
                    <a:pt x="7780" y="1437"/>
                    <a:pt x="7756" y="1467"/>
                  </a:cubicBezTo>
                  <a:lnTo>
                    <a:pt x="7912" y="1594"/>
                  </a:lnTo>
                  <a:cubicBezTo>
                    <a:pt x="7923" y="1594"/>
                    <a:pt x="7932" y="1594"/>
                    <a:pt x="7941" y="1594"/>
                  </a:cubicBezTo>
                  <a:cubicBezTo>
                    <a:pt x="8189" y="1594"/>
                    <a:pt x="8062" y="1487"/>
                    <a:pt x="8232" y="1487"/>
                  </a:cubicBezTo>
                  <a:cubicBezTo>
                    <a:pt x="8260" y="1487"/>
                    <a:pt x="8295" y="1490"/>
                    <a:pt x="8342" y="1496"/>
                  </a:cubicBezTo>
                  <a:lnTo>
                    <a:pt x="8303" y="1555"/>
                  </a:lnTo>
                  <a:lnTo>
                    <a:pt x="8517" y="1516"/>
                  </a:lnTo>
                  <a:cubicBezTo>
                    <a:pt x="8517" y="1460"/>
                    <a:pt x="8473" y="1369"/>
                    <a:pt x="8308" y="1369"/>
                  </a:cubicBezTo>
                  <a:cubicBezTo>
                    <a:pt x="8300" y="1369"/>
                    <a:pt x="8292" y="1369"/>
                    <a:pt x="8283" y="1370"/>
                  </a:cubicBezTo>
                  <a:cubicBezTo>
                    <a:pt x="8331" y="1310"/>
                    <a:pt x="8368" y="1293"/>
                    <a:pt x="8411" y="1293"/>
                  </a:cubicBezTo>
                  <a:cubicBezTo>
                    <a:pt x="8470" y="1293"/>
                    <a:pt x="8541" y="1325"/>
                    <a:pt x="8669" y="1325"/>
                  </a:cubicBezTo>
                  <a:cubicBezTo>
                    <a:pt x="8694" y="1325"/>
                    <a:pt x="8721" y="1324"/>
                    <a:pt x="8751" y="1321"/>
                  </a:cubicBezTo>
                  <a:cubicBezTo>
                    <a:pt x="8786" y="1283"/>
                    <a:pt x="8774" y="1276"/>
                    <a:pt x="8746" y="1276"/>
                  </a:cubicBezTo>
                  <a:cubicBezTo>
                    <a:pt x="8731" y="1276"/>
                    <a:pt x="8710" y="1278"/>
                    <a:pt x="8690" y="1278"/>
                  </a:cubicBezTo>
                  <a:cubicBezTo>
                    <a:pt x="8654" y="1278"/>
                    <a:pt x="8619" y="1271"/>
                    <a:pt x="8615" y="1233"/>
                  </a:cubicBezTo>
                  <a:cubicBezTo>
                    <a:pt x="8595" y="1145"/>
                    <a:pt x="8790" y="1145"/>
                    <a:pt x="8937" y="1135"/>
                  </a:cubicBezTo>
                  <a:cubicBezTo>
                    <a:pt x="9181" y="1135"/>
                    <a:pt x="9064" y="1233"/>
                    <a:pt x="9161" y="1291"/>
                  </a:cubicBezTo>
                  <a:cubicBezTo>
                    <a:pt x="9139" y="1301"/>
                    <a:pt x="9087" y="1307"/>
                    <a:pt x="9039" y="1307"/>
                  </a:cubicBezTo>
                  <a:cubicBezTo>
                    <a:pt x="8985" y="1307"/>
                    <a:pt x="8936" y="1298"/>
                    <a:pt x="8947" y="1272"/>
                  </a:cubicBezTo>
                  <a:lnTo>
                    <a:pt x="8947" y="1272"/>
                  </a:lnTo>
                  <a:cubicBezTo>
                    <a:pt x="8654" y="1360"/>
                    <a:pt x="9073" y="1457"/>
                    <a:pt x="8868" y="1526"/>
                  </a:cubicBezTo>
                  <a:cubicBezTo>
                    <a:pt x="8915" y="1537"/>
                    <a:pt x="8951" y="1541"/>
                    <a:pt x="8981" y="1541"/>
                  </a:cubicBezTo>
                  <a:cubicBezTo>
                    <a:pt x="9101" y="1541"/>
                    <a:pt x="9113" y="1467"/>
                    <a:pt x="9207" y="1438"/>
                  </a:cubicBezTo>
                  <a:lnTo>
                    <a:pt x="9207" y="1438"/>
                  </a:lnTo>
                  <a:cubicBezTo>
                    <a:pt x="9212" y="1439"/>
                    <a:pt x="9216" y="1439"/>
                    <a:pt x="9222" y="1439"/>
                  </a:cubicBezTo>
                  <a:cubicBezTo>
                    <a:pt x="9241" y="1439"/>
                    <a:pt x="9269" y="1436"/>
                    <a:pt x="9307" y="1428"/>
                  </a:cubicBezTo>
                  <a:cubicBezTo>
                    <a:pt x="9301" y="1428"/>
                    <a:pt x="9295" y="1428"/>
                    <a:pt x="9289" y="1428"/>
                  </a:cubicBezTo>
                  <a:cubicBezTo>
                    <a:pt x="9256" y="1428"/>
                    <a:pt x="9229" y="1432"/>
                    <a:pt x="9207" y="1438"/>
                  </a:cubicBezTo>
                  <a:lnTo>
                    <a:pt x="9207" y="1438"/>
                  </a:lnTo>
                  <a:cubicBezTo>
                    <a:pt x="9128" y="1430"/>
                    <a:pt x="9237" y="1342"/>
                    <a:pt x="9190" y="1311"/>
                  </a:cubicBezTo>
                  <a:cubicBezTo>
                    <a:pt x="9279" y="1253"/>
                    <a:pt x="9340" y="1232"/>
                    <a:pt x="9386" y="1232"/>
                  </a:cubicBezTo>
                  <a:cubicBezTo>
                    <a:pt x="9531" y="1232"/>
                    <a:pt x="9523" y="1451"/>
                    <a:pt x="9758" y="1451"/>
                  </a:cubicBezTo>
                  <a:cubicBezTo>
                    <a:pt x="9776" y="1451"/>
                    <a:pt x="9794" y="1450"/>
                    <a:pt x="9815" y="1448"/>
                  </a:cubicBezTo>
                  <a:cubicBezTo>
                    <a:pt x="9737" y="1291"/>
                    <a:pt x="10322" y="1223"/>
                    <a:pt x="10039" y="1048"/>
                  </a:cubicBezTo>
                  <a:cubicBezTo>
                    <a:pt x="10120" y="1015"/>
                    <a:pt x="10207" y="996"/>
                    <a:pt x="10291" y="996"/>
                  </a:cubicBezTo>
                  <a:cubicBezTo>
                    <a:pt x="10308" y="996"/>
                    <a:pt x="10325" y="997"/>
                    <a:pt x="10342" y="999"/>
                  </a:cubicBezTo>
                  <a:cubicBezTo>
                    <a:pt x="10244" y="1106"/>
                    <a:pt x="10507" y="1087"/>
                    <a:pt x="10332" y="1184"/>
                  </a:cubicBezTo>
                  <a:lnTo>
                    <a:pt x="10468" y="1184"/>
                  </a:lnTo>
                  <a:lnTo>
                    <a:pt x="10264" y="1321"/>
                  </a:lnTo>
                  <a:cubicBezTo>
                    <a:pt x="10420" y="1399"/>
                    <a:pt x="10673" y="1467"/>
                    <a:pt x="10751" y="1526"/>
                  </a:cubicBezTo>
                  <a:cubicBezTo>
                    <a:pt x="10946" y="1477"/>
                    <a:pt x="10693" y="1418"/>
                    <a:pt x="10917" y="1389"/>
                  </a:cubicBezTo>
                  <a:lnTo>
                    <a:pt x="10917" y="1389"/>
                  </a:lnTo>
                  <a:cubicBezTo>
                    <a:pt x="10839" y="1448"/>
                    <a:pt x="10976" y="1496"/>
                    <a:pt x="11083" y="1496"/>
                  </a:cubicBezTo>
                  <a:cubicBezTo>
                    <a:pt x="10878" y="1448"/>
                    <a:pt x="11073" y="1340"/>
                    <a:pt x="11200" y="1311"/>
                  </a:cubicBezTo>
                  <a:cubicBezTo>
                    <a:pt x="11405" y="1311"/>
                    <a:pt x="11571" y="1409"/>
                    <a:pt x="11542" y="1438"/>
                  </a:cubicBezTo>
                  <a:lnTo>
                    <a:pt x="11401" y="1508"/>
                  </a:lnTo>
                  <a:lnTo>
                    <a:pt x="11401" y="1508"/>
                  </a:lnTo>
                  <a:cubicBezTo>
                    <a:pt x="11410" y="1505"/>
                    <a:pt x="11417" y="1504"/>
                    <a:pt x="11423" y="1504"/>
                  </a:cubicBezTo>
                  <a:cubicBezTo>
                    <a:pt x="11455" y="1504"/>
                    <a:pt x="11451" y="1543"/>
                    <a:pt x="11508" y="1543"/>
                  </a:cubicBezTo>
                  <a:cubicBezTo>
                    <a:pt x="11522" y="1543"/>
                    <a:pt x="11539" y="1541"/>
                    <a:pt x="11561" y="1535"/>
                  </a:cubicBezTo>
                  <a:cubicBezTo>
                    <a:pt x="11600" y="1477"/>
                    <a:pt x="11698" y="1389"/>
                    <a:pt x="11746" y="1301"/>
                  </a:cubicBezTo>
                  <a:cubicBezTo>
                    <a:pt x="11761" y="1299"/>
                    <a:pt x="11775" y="1298"/>
                    <a:pt x="11788" y="1298"/>
                  </a:cubicBezTo>
                  <a:cubicBezTo>
                    <a:pt x="11881" y="1298"/>
                    <a:pt x="11954" y="1343"/>
                    <a:pt x="11994" y="1343"/>
                  </a:cubicBezTo>
                  <a:cubicBezTo>
                    <a:pt x="11997" y="1343"/>
                    <a:pt x="12000" y="1343"/>
                    <a:pt x="12002" y="1343"/>
                  </a:cubicBezTo>
                  <a:lnTo>
                    <a:pt x="12002" y="1343"/>
                  </a:lnTo>
                  <a:lnTo>
                    <a:pt x="11805" y="1409"/>
                  </a:lnTo>
                  <a:cubicBezTo>
                    <a:pt x="11824" y="1406"/>
                    <a:pt x="11841" y="1406"/>
                    <a:pt x="11856" y="1406"/>
                  </a:cubicBezTo>
                  <a:cubicBezTo>
                    <a:pt x="12031" y="1406"/>
                    <a:pt x="11913" y="1541"/>
                    <a:pt x="12080" y="1541"/>
                  </a:cubicBezTo>
                  <a:cubicBezTo>
                    <a:pt x="12099" y="1541"/>
                    <a:pt x="12120" y="1539"/>
                    <a:pt x="12146" y="1535"/>
                  </a:cubicBezTo>
                  <a:lnTo>
                    <a:pt x="12215" y="1448"/>
                  </a:lnTo>
                  <a:cubicBezTo>
                    <a:pt x="12262" y="1455"/>
                    <a:pt x="12284" y="1482"/>
                    <a:pt x="12265" y="1513"/>
                  </a:cubicBezTo>
                  <a:lnTo>
                    <a:pt x="12265" y="1513"/>
                  </a:lnTo>
                  <a:cubicBezTo>
                    <a:pt x="12323" y="1471"/>
                    <a:pt x="12448" y="1483"/>
                    <a:pt x="12507" y="1457"/>
                  </a:cubicBezTo>
                  <a:lnTo>
                    <a:pt x="12527" y="1516"/>
                  </a:lnTo>
                  <a:cubicBezTo>
                    <a:pt x="12609" y="1489"/>
                    <a:pt x="12705" y="1423"/>
                    <a:pt x="12802" y="1423"/>
                  </a:cubicBezTo>
                  <a:cubicBezTo>
                    <a:pt x="12844" y="1423"/>
                    <a:pt x="12886" y="1435"/>
                    <a:pt x="12927" y="1467"/>
                  </a:cubicBezTo>
                  <a:cubicBezTo>
                    <a:pt x="12888" y="1418"/>
                    <a:pt x="12859" y="1404"/>
                    <a:pt x="12829" y="1404"/>
                  </a:cubicBezTo>
                  <a:cubicBezTo>
                    <a:pt x="12793" y="1404"/>
                    <a:pt x="12754" y="1424"/>
                    <a:pt x="12693" y="1424"/>
                  </a:cubicBezTo>
                  <a:cubicBezTo>
                    <a:pt x="12665" y="1424"/>
                    <a:pt x="12633" y="1420"/>
                    <a:pt x="12595" y="1409"/>
                  </a:cubicBezTo>
                  <a:cubicBezTo>
                    <a:pt x="12468" y="1301"/>
                    <a:pt x="12790" y="1311"/>
                    <a:pt x="12839" y="1291"/>
                  </a:cubicBezTo>
                  <a:lnTo>
                    <a:pt x="12839" y="1291"/>
                  </a:lnTo>
                  <a:cubicBezTo>
                    <a:pt x="12832" y="1345"/>
                    <a:pt x="12869" y="1362"/>
                    <a:pt x="12926" y="1362"/>
                  </a:cubicBezTo>
                  <a:cubicBezTo>
                    <a:pt x="13024" y="1362"/>
                    <a:pt x="13182" y="1311"/>
                    <a:pt x="13268" y="1311"/>
                  </a:cubicBezTo>
                  <a:cubicBezTo>
                    <a:pt x="13346" y="1360"/>
                    <a:pt x="13424" y="1389"/>
                    <a:pt x="13473" y="1418"/>
                  </a:cubicBezTo>
                  <a:lnTo>
                    <a:pt x="13532" y="1321"/>
                  </a:lnTo>
                  <a:cubicBezTo>
                    <a:pt x="13546" y="1377"/>
                    <a:pt x="13577" y="1395"/>
                    <a:pt x="13617" y="1395"/>
                  </a:cubicBezTo>
                  <a:cubicBezTo>
                    <a:pt x="13696" y="1395"/>
                    <a:pt x="13811" y="1323"/>
                    <a:pt x="13911" y="1323"/>
                  </a:cubicBezTo>
                  <a:cubicBezTo>
                    <a:pt x="13928" y="1323"/>
                    <a:pt x="13945" y="1326"/>
                    <a:pt x="13961" y="1331"/>
                  </a:cubicBezTo>
                  <a:cubicBezTo>
                    <a:pt x="13883" y="1389"/>
                    <a:pt x="13893" y="1467"/>
                    <a:pt x="14000" y="1496"/>
                  </a:cubicBezTo>
                  <a:cubicBezTo>
                    <a:pt x="13854" y="1350"/>
                    <a:pt x="14244" y="1321"/>
                    <a:pt x="14205" y="1223"/>
                  </a:cubicBezTo>
                  <a:lnTo>
                    <a:pt x="14205" y="1223"/>
                  </a:lnTo>
                  <a:cubicBezTo>
                    <a:pt x="14488" y="1272"/>
                    <a:pt x="14136" y="1409"/>
                    <a:pt x="14224" y="1506"/>
                  </a:cubicBezTo>
                  <a:cubicBezTo>
                    <a:pt x="14261" y="1475"/>
                    <a:pt x="14301" y="1465"/>
                    <a:pt x="14341" y="1465"/>
                  </a:cubicBezTo>
                  <a:cubicBezTo>
                    <a:pt x="14402" y="1465"/>
                    <a:pt x="14465" y="1487"/>
                    <a:pt x="14519" y="1487"/>
                  </a:cubicBezTo>
                  <a:cubicBezTo>
                    <a:pt x="14560" y="1487"/>
                    <a:pt x="14597" y="1474"/>
                    <a:pt x="14624" y="1428"/>
                  </a:cubicBezTo>
                  <a:cubicBezTo>
                    <a:pt x="14429" y="1389"/>
                    <a:pt x="14663" y="1340"/>
                    <a:pt x="14702" y="1282"/>
                  </a:cubicBezTo>
                  <a:lnTo>
                    <a:pt x="14702" y="1282"/>
                  </a:lnTo>
                  <a:cubicBezTo>
                    <a:pt x="14966" y="1291"/>
                    <a:pt x="14663" y="1340"/>
                    <a:pt x="14839" y="1389"/>
                  </a:cubicBezTo>
                  <a:cubicBezTo>
                    <a:pt x="14946" y="1370"/>
                    <a:pt x="15093" y="1262"/>
                    <a:pt x="14927" y="1223"/>
                  </a:cubicBezTo>
                  <a:lnTo>
                    <a:pt x="14927" y="1223"/>
                  </a:lnTo>
                  <a:cubicBezTo>
                    <a:pt x="14942" y="1226"/>
                    <a:pt x="14958" y="1228"/>
                    <a:pt x="14975" y="1228"/>
                  </a:cubicBezTo>
                  <a:cubicBezTo>
                    <a:pt x="15070" y="1228"/>
                    <a:pt x="15176" y="1182"/>
                    <a:pt x="15281" y="1182"/>
                  </a:cubicBezTo>
                  <a:cubicBezTo>
                    <a:pt x="15326" y="1182"/>
                    <a:pt x="15370" y="1190"/>
                    <a:pt x="15414" y="1213"/>
                  </a:cubicBezTo>
                  <a:cubicBezTo>
                    <a:pt x="15483" y="1301"/>
                    <a:pt x="15102" y="1252"/>
                    <a:pt x="15200" y="1311"/>
                  </a:cubicBezTo>
                  <a:cubicBezTo>
                    <a:pt x="15207" y="1311"/>
                    <a:pt x="15215" y="1311"/>
                    <a:pt x="15222" y="1311"/>
                  </a:cubicBezTo>
                  <a:cubicBezTo>
                    <a:pt x="15544" y="1311"/>
                    <a:pt x="15382" y="1096"/>
                    <a:pt x="15707" y="1067"/>
                  </a:cubicBezTo>
                  <a:cubicBezTo>
                    <a:pt x="15561" y="1018"/>
                    <a:pt x="15697" y="862"/>
                    <a:pt x="15863" y="813"/>
                  </a:cubicBezTo>
                  <a:lnTo>
                    <a:pt x="15863" y="813"/>
                  </a:lnTo>
                  <a:cubicBezTo>
                    <a:pt x="16224" y="852"/>
                    <a:pt x="15697" y="862"/>
                    <a:pt x="15844" y="979"/>
                  </a:cubicBezTo>
                  <a:lnTo>
                    <a:pt x="15990" y="960"/>
                  </a:lnTo>
                  <a:lnTo>
                    <a:pt x="15990" y="960"/>
                  </a:lnTo>
                  <a:cubicBezTo>
                    <a:pt x="16185" y="1116"/>
                    <a:pt x="15551" y="1213"/>
                    <a:pt x="15746" y="1340"/>
                  </a:cubicBezTo>
                  <a:lnTo>
                    <a:pt x="15892" y="1291"/>
                  </a:lnTo>
                  <a:lnTo>
                    <a:pt x="15892" y="1291"/>
                  </a:lnTo>
                  <a:cubicBezTo>
                    <a:pt x="15853" y="1331"/>
                    <a:pt x="15805" y="1418"/>
                    <a:pt x="15873" y="1457"/>
                  </a:cubicBezTo>
                  <a:cubicBezTo>
                    <a:pt x="15890" y="1411"/>
                    <a:pt x="15961" y="1399"/>
                    <a:pt x="16039" y="1399"/>
                  </a:cubicBezTo>
                  <a:cubicBezTo>
                    <a:pt x="16120" y="1399"/>
                    <a:pt x="16208" y="1412"/>
                    <a:pt x="16250" y="1412"/>
                  </a:cubicBezTo>
                  <a:cubicBezTo>
                    <a:pt x="16261" y="1412"/>
                    <a:pt x="16269" y="1411"/>
                    <a:pt x="16273" y="1409"/>
                  </a:cubicBezTo>
                  <a:cubicBezTo>
                    <a:pt x="16283" y="1377"/>
                    <a:pt x="16271" y="1368"/>
                    <a:pt x="16253" y="1368"/>
                  </a:cubicBezTo>
                  <a:cubicBezTo>
                    <a:pt x="16229" y="1368"/>
                    <a:pt x="16193" y="1382"/>
                    <a:pt x="16175" y="1382"/>
                  </a:cubicBezTo>
                  <a:cubicBezTo>
                    <a:pt x="16163" y="1382"/>
                    <a:pt x="16158" y="1377"/>
                    <a:pt x="16166" y="1360"/>
                  </a:cubicBezTo>
                  <a:cubicBezTo>
                    <a:pt x="16304" y="1335"/>
                    <a:pt x="16382" y="1229"/>
                    <a:pt x="16557" y="1229"/>
                  </a:cubicBezTo>
                  <a:cubicBezTo>
                    <a:pt x="16592" y="1229"/>
                    <a:pt x="16630" y="1233"/>
                    <a:pt x="16673" y="1243"/>
                  </a:cubicBezTo>
                  <a:cubicBezTo>
                    <a:pt x="16527" y="1301"/>
                    <a:pt x="16731" y="1360"/>
                    <a:pt x="16673" y="1409"/>
                  </a:cubicBezTo>
                  <a:cubicBezTo>
                    <a:pt x="16688" y="1413"/>
                    <a:pt x="16700" y="1415"/>
                    <a:pt x="16710" y="1415"/>
                  </a:cubicBezTo>
                  <a:cubicBezTo>
                    <a:pt x="16768" y="1415"/>
                    <a:pt x="16748" y="1346"/>
                    <a:pt x="16818" y="1346"/>
                  </a:cubicBezTo>
                  <a:cubicBezTo>
                    <a:pt x="16835" y="1346"/>
                    <a:pt x="16858" y="1350"/>
                    <a:pt x="16888" y="1360"/>
                  </a:cubicBezTo>
                  <a:lnTo>
                    <a:pt x="16868" y="1409"/>
                  </a:lnTo>
                  <a:cubicBezTo>
                    <a:pt x="17005" y="1413"/>
                    <a:pt x="17148" y="1415"/>
                    <a:pt x="17296" y="1415"/>
                  </a:cubicBezTo>
                  <a:cubicBezTo>
                    <a:pt x="17875" y="1415"/>
                    <a:pt x="18509" y="1373"/>
                    <a:pt x="18975" y="1194"/>
                  </a:cubicBezTo>
                  <a:cubicBezTo>
                    <a:pt x="19082" y="1281"/>
                    <a:pt x="19294" y="1291"/>
                    <a:pt x="19630" y="1358"/>
                  </a:cubicBezTo>
                  <a:lnTo>
                    <a:pt x="19630" y="1358"/>
                  </a:lnTo>
                  <a:cubicBezTo>
                    <a:pt x="19488" y="1328"/>
                    <a:pt x="19631" y="1262"/>
                    <a:pt x="19717" y="1252"/>
                  </a:cubicBezTo>
                  <a:lnTo>
                    <a:pt x="19873" y="1360"/>
                  </a:lnTo>
                  <a:cubicBezTo>
                    <a:pt x="19915" y="1372"/>
                    <a:pt x="19961" y="1378"/>
                    <a:pt x="20008" y="1378"/>
                  </a:cubicBezTo>
                  <a:cubicBezTo>
                    <a:pt x="20178" y="1378"/>
                    <a:pt x="20371" y="1308"/>
                    <a:pt x="20517" y="1262"/>
                  </a:cubicBezTo>
                  <a:cubicBezTo>
                    <a:pt x="20536" y="1282"/>
                    <a:pt x="20556" y="1301"/>
                    <a:pt x="20565" y="1340"/>
                  </a:cubicBezTo>
                  <a:cubicBezTo>
                    <a:pt x="20602" y="1354"/>
                    <a:pt x="20631" y="1360"/>
                    <a:pt x="20654" y="1360"/>
                  </a:cubicBezTo>
                  <a:cubicBezTo>
                    <a:pt x="20744" y="1360"/>
                    <a:pt x="20755" y="1276"/>
                    <a:pt x="20809" y="1252"/>
                  </a:cubicBezTo>
                  <a:lnTo>
                    <a:pt x="20926" y="1331"/>
                  </a:lnTo>
                  <a:lnTo>
                    <a:pt x="20956" y="1252"/>
                  </a:lnTo>
                  <a:cubicBezTo>
                    <a:pt x="21009" y="1241"/>
                    <a:pt x="21067" y="1234"/>
                    <a:pt x="21122" y="1234"/>
                  </a:cubicBezTo>
                  <a:cubicBezTo>
                    <a:pt x="21249" y="1234"/>
                    <a:pt x="21356" y="1268"/>
                    <a:pt x="21336" y="1350"/>
                  </a:cubicBezTo>
                  <a:cubicBezTo>
                    <a:pt x="21404" y="1331"/>
                    <a:pt x="21473" y="1311"/>
                    <a:pt x="21385" y="1272"/>
                  </a:cubicBezTo>
                  <a:lnTo>
                    <a:pt x="21385" y="1272"/>
                  </a:lnTo>
                  <a:cubicBezTo>
                    <a:pt x="21490" y="1311"/>
                    <a:pt x="21691" y="1328"/>
                    <a:pt x="21902" y="1328"/>
                  </a:cubicBezTo>
                  <a:cubicBezTo>
                    <a:pt x="22061" y="1328"/>
                    <a:pt x="22226" y="1318"/>
                    <a:pt x="22360" y="1301"/>
                  </a:cubicBezTo>
                  <a:cubicBezTo>
                    <a:pt x="22214" y="1272"/>
                    <a:pt x="22224" y="1233"/>
                    <a:pt x="22214" y="1165"/>
                  </a:cubicBezTo>
                  <a:cubicBezTo>
                    <a:pt x="22230" y="1123"/>
                    <a:pt x="22244" y="1111"/>
                    <a:pt x="22260" y="1111"/>
                  </a:cubicBezTo>
                  <a:cubicBezTo>
                    <a:pt x="22282" y="1111"/>
                    <a:pt x="22307" y="1135"/>
                    <a:pt x="22346" y="1135"/>
                  </a:cubicBezTo>
                  <a:cubicBezTo>
                    <a:pt x="22364" y="1135"/>
                    <a:pt x="22385" y="1130"/>
                    <a:pt x="22409" y="1116"/>
                  </a:cubicBezTo>
                  <a:cubicBezTo>
                    <a:pt x="22419" y="1155"/>
                    <a:pt x="22556" y="1204"/>
                    <a:pt x="22409" y="1243"/>
                  </a:cubicBezTo>
                  <a:cubicBezTo>
                    <a:pt x="22577" y="1305"/>
                    <a:pt x="22771" y="1322"/>
                    <a:pt x="22978" y="1322"/>
                  </a:cubicBezTo>
                  <a:cubicBezTo>
                    <a:pt x="23230" y="1322"/>
                    <a:pt x="23501" y="1297"/>
                    <a:pt x="23763" y="1297"/>
                  </a:cubicBezTo>
                  <a:cubicBezTo>
                    <a:pt x="23823" y="1297"/>
                    <a:pt x="23882" y="1298"/>
                    <a:pt x="23941" y="1301"/>
                  </a:cubicBezTo>
                  <a:cubicBezTo>
                    <a:pt x="24048" y="1282"/>
                    <a:pt x="24019" y="1262"/>
                    <a:pt x="24068" y="1233"/>
                  </a:cubicBezTo>
                  <a:cubicBezTo>
                    <a:pt x="24182" y="1276"/>
                    <a:pt x="24305" y="1289"/>
                    <a:pt x="24432" y="1289"/>
                  </a:cubicBezTo>
                  <a:cubicBezTo>
                    <a:pt x="24603" y="1289"/>
                    <a:pt x="24782" y="1266"/>
                    <a:pt x="24955" y="1266"/>
                  </a:cubicBezTo>
                  <a:cubicBezTo>
                    <a:pt x="25028" y="1266"/>
                    <a:pt x="25100" y="1270"/>
                    <a:pt x="25170" y="1282"/>
                  </a:cubicBezTo>
                  <a:cubicBezTo>
                    <a:pt x="25092" y="1223"/>
                    <a:pt x="25209" y="1077"/>
                    <a:pt x="25404" y="1077"/>
                  </a:cubicBezTo>
                  <a:cubicBezTo>
                    <a:pt x="25441" y="1061"/>
                    <a:pt x="25468" y="1054"/>
                    <a:pt x="25488" y="1054"/>
                  </a:cubicBezTo>
                  <a:cubicBezTo>
                    <a:pt x="25593" y="1054"/>
                    <a:pt x="25524" y="1233"/>
                    <a:pt x="25687" y="1282"/>
                  </a:cubicBezTo>
                  <a:cubicBezTo>
                    <a:pt x="25784" y="1249"/>
                    <a:pt x="25888" y="1230"/>
                    <a:pt x="25993" y="1230"/>
                  </a:cubicBezTo>
                  <a:cubicBezTo>
                    <a:pt x="26014" y="1230"/>
                    <a:pt x="26036" y="1231"/>
                    <a:pt x="26058" y="1233"/>
                  </a:cubicBezTo>
                  <a:lnTo>
                    <a:pt x="26048" y="1243"/>
                  </a:lnTo>
                  <a:cubicBezTo>
                    <a:pt x="26143" y="1205"/>
                    <a:pt x="26241" y="1183"/>
                    <a:pt x="26341" y="1183"/>
                  </a:cubicBezTo>
                  <a:cubicBezTo>
                    <a:pt x="26396" y="1183"/>
                    <a:pt x="26451" y="1190"/>
                    <a:pt x="26507" y="1204"/>
                  </a:cubicBezTo>
                  <a:lnTo>
                    <a:pt x="26487" y="1213"/>
                  </a:lnTo>
                  <a:cubicBezTo>
                    <a:pt x="26604" y="1243"/>
                    <a:pt x="26731" y="1272"/>
                    <a:pt x="26858" y="1282"/>
                  </a:cubicBezTo>
                  <a:cubicBezTo>
                    <a:pt x="26916" y="1184"/>
                    <a:pt x="27209" y="1243"/>
                    <a:pt x="27287" y="1155"/>
                  </a:cubicBezTo>
                  <a:lnTo>
                    <a:pt x="27287" y="1155"/>
                  </a:lnTo>
                  <a:cubicBezTo>
                    <a:pt x="27297" y="1174"/>
                    <a:pt x="27277" y="1174"/>
                    <a:pt x="27306" y="1194"/>
                  </a:cubicBezTo>
                  <a:lnTo>
                    <a:pt x="27326" y="1116"/>
                  </a:lnTo>
                  <a:lnTo>
                    <a:pt x="27570" y="1165"/>
                  </a:lnTo>
                  <a:cubicBezTo>
                    <a:pt x="27511" y="1194"/>
                    <a:pt x="27502" y="1233"/>
                    <a:pt x="27433" y="1252"/>
                  </a:cubicBezTo>
                  <a:cubicBezTo>
                    <a:pt x="27479" y="1263"/>
                    <a:pt x="27511" y="1267"/>
                    <a:pt x="27534" y="1267"/>
                  </a:cubicBezTo>
                  <a:cubicBezTo>
                    <a:pt x="27645" y="1267"/>
                    <a:pt x="27545" y="1168"/>
                    <a:pt x="27658" y="1135"/>
                  </a:cubicBezTo>
                  <a:cubicBezTo>
                    <a:pt x="27706" y="1120"/>
                    <a:pt x="27741" y="1114"/>
                    <a:pt x="27768" y="1114"/>
                  </a:cubicBezTo>
                  <a:cubicBezTo>
                    <a:pt x="27845" y="1114"/>
                    <a:pt x="27856" y="1163"/>
                    <a:pt x="27921" y="1184"/>
                  </a:cubicBezTo>
                  <a:cubicBezTo>
                    <a:pt x="27898" y="1199"/>
                    <a:pt x="27876" y="1204"/>
                    <a:pt x="27855" y="1204"/>
                  </a:cubicBezTo>
                  <a:cubicBezTo>
                    <a:pt x="27814" y="1204"/>
                    <a:pt x="27779" y="1183"/>
                    <a:pt x="27748" y="1183"/>
                  </a:cubicBezTo>
                  <a:cubicBezTo>
                    <a:pt x="27744" y="1183"/>
                    <a:pt x="27740" y="1183"/>
                    <a:pt x="27736" y="1184"/>
                  </a:cubicBezTo>
                  <a:cubicBezTo>
                    <a:pt x="27638" y="1252"/>
                    <a:pt x="27853" y="1213"/>
                    <a:pt x="27853" y="1262"/>
                  </a:cubicBezTo>
                  <a:cubicBezTo>
                    <a:pt x="27890" y="1262"/>
                    <a:pt x="27927" y="1183"/>
                    <a:pt x="28022" y="1183"/>
                  </a:cubicBezTo>
                  <a:cubicBezTo>
                    <a:pt x="28027" y="1183"/>
                    <a:pt x="28033" y="1184"/>
                    <a:pt x="28038" y="1184"/>
                  </a:cubicBezTo>
                  <a:cubicBezTo>
                    <a:pt x="28065" y="1187"/>
                    <a:pt x="28103" y="1187"/>
                    <a:pt x="28144" y="1187"/>
                  </a:cubicBezTo>
                  <a:lnTo>
                    <a:pt x="28144" y="1187"/>
                  </a:lnTo>
                  <a:cubicBezTo>
                    <a:pt x="28267" y="1187"/>
                    <a:pt x="28419" y="1187"/>
                    <a:pt x="28389" y="1252"/>
                  </a:cubicBezTo>
                  <a:cubicBezTo>
                    <a:pt x="28497" y="1204"/>
                    <a:pt x="28604" y="1213"/>
                    <a:pt x="28682" y="1174"/>
                  </a:cubicBezTo>
                  <a:cubicBezTo>
                    <a:pt x="28584" y="1165"/>
                    <a:pt x="28419" y="1135"/>
                    <a:pt x="28399" y="1077"/>
                  </a:cubicBezTo>
                  <a:cubicBezTo>
                    <a:pt x="28447" y="1071"/>
                    <a:pt x="28530" y="1061"/>
                    <a:pt x="28595" y="1061"/>
                  </a:cubicBezTo>
                  <a:cubicBezTo>
                    <a:pt x="28637" y="1061"/>
                    <a:pt x="28671" y="1065"/>
                    <a:pt x="28682" y="1077"/>
                  </a:cubicBezTo>
                  <a:lnTo>
                    <a:pt x="28620" y="1104"/>
                  </a:lnTo>
                  <a:lnTo>
                    <a:pt x="28620" y="1104"/>
                  </a:lnTo>
                  <a:cubicBezTo>
                    <a:pt x="28684" y="1080"/>
                    <a:pt x="28900" y="1102"/>
                    <a:pt x="28814" y="1038"/>
                  </a:cubicBezTo>
                  <a:lnTo>
                    <a:pt x="28814" y="1038"/>
                  </a:lnTo>
                  <a:lnTo>
                    <a:pt x="28975" y="1145"/>
                  </a:lnTo>
                  <a:cubicBezTo>
                    <a:pt x="29043" y="1077"/>
                    <a:pt x="29219" y="1077"/>
                    <a:pt x="29365" y="1057"/>
                  </a:cubicBezTo>
                  <a:lnTo>
                    <a:pt x="29365" y="1057"/>
                  </a:lnTo>
                  <a:cubicBezTo>
                    <a:pt x="29375" y="1155"/>
                    <a:pt x="29258" y="1252"/>
                    <a:pt x="29531" y="1272"/>
                  </a:cubicBezTo>
                  <a:lnTo>
                    <a:pt x="29765" y="1184"/>
                  </a:lnTo>
                  <a:cubicBezTo>
                    <a:pt x="29784" y="1183"/>
                    <a:pt x="29801" y="1182"/>
                    <a:pt x="29816" y="1182"/>
                  </a:cubicBezTo>
                  <a:cubicBezTo>
                    <a:pt x="29893" y="1182"/>
                    <a:pt x="29918" y="1203"/>
                    <a:pt x="29901" y="1252"/>
                  </a:cubicBezTo>
                  <a:cubicBezTo>
                    <a:pt x="29933" y="1256"/>
                    <a:pt x="29962" y="1258"/>
                    <a:pt x="29990" y="1258"/>
                  </a:cubicBezTo>
                  <a:cubicBezTo>
                    <a:pt x="30283" y="1258"/>
                    <a:pt x="30343" y="1064"/>
                    <a:pt x="30559" y="1064"/>
                  </a:cubicBezTo>
                  <a:cubicBezTo>
                    <a:pt x="30590" y="1064"/>
                    <a:pt x="30624" y="1068"/>
                    <a:pt x="30662" y="1077"/>
                  </a:cubicBezTo>
                  <a:cubicBezTo>
                    <a:pt x="30516" y="1184"/>
                    <a:pt x="30633" y="1194"/>
                    <a:pt x="30779" y="1223"/>
                  </a:cubicBezTo>
                  <a:cubicBezTo>
                    <a:pt x="30789" y="1194"/>
                    <a:pt x="30828" y="1165"/>
                    <a:pt x="30867" y="1165"/>
                  </a:cubicBezTo>
                  <a:cubicBezTo>
                    <a:pt x="30859" y="1156"/>
                    <a:pt x="30851" y="1153"/>
                    <a:pt x="30843" y="1153"/>
                  </a:cubicBezTo>
                  <a:cubicBezTo>
                    <a:pt x="30815" y="1153"/>
                    <a:pt x="30785" y="1191"/>
                    <a:pt x="30736" y="1191"/>
                  </a:cubicBezTo>
                  <a:cubicBezTo>
                    <a:pt x="30716" y="1191"/>
                    <a:pt x="30691" y="1184"/>
                    <a:pt x="30662" y="1165"/>
                  </a:cubicBezTo>
                  <a:cubicBezTo>
                    <a:pt x="30623" y="1106"/>
                    <a:pt x="30799" y="1126"/>
                    <a:pt x="30867" y="1106"/>
                  </a:cubicBezTo>
                  <a:cubicBezTo>
                    <a:pt x="31008" y="1214"/>
                    <a:pt x="31240" y="1229"/>
                    <a:pt x="31497" y="1229"/>
                  </a:cubicBezTo>
                  <a:cubicBezTo>
                    <a:pt x="31601" y="1229"/>
                    <a:pt x="31710" y="1227"/>
                    <a:pt x="31818" y="1227"/>
                  </a:cubicBezTo>
                  <a:cubicBezTo>
                    <a:pt x="31997" y="1227"/>
                    <a:pt x="32175" y="1234"/>
                    <a:pt x="32331" y="1272"/>
                  </a:cubicBezTo>
                  <a:cubicBezTo>
                    <a:pt x="32317" y="1207"/>
                    <a:pt x="32364" y="1195"/>
                    <a:pt x="32429" y="1195"/>
                  </a:cubicBezTo>
                  <a:cubicBezTo>
                    <a:pt x="32467" y="1195"/>
                    <a:pt x="32511" y="1199"/>
                    <a:pt x="32551" y="1199"/>
                  </a:cubicBezTo>
                  <a:cubicBezTo>
                    <a:pt x="32586" y="1199"/>
                    <a:pt x="32619" y="1196"/>
                    <a:pt x="32643" y="1184"/>
                  </a:cubicBezTo>
                  <a:lnTo>
                    <a:pt x="32643" y="1184"/>
                  </a:lnTo>
                  <a:cubicBezTo>
                    <a:pt x="32633" y="1228"/>
                    <a:pt x="32658" y="1241"/>
                    <a:pt x="32700" y="1241"/>
                  </a:cubicBezTo>
                  <a:cubicBezTo>
                    <a:pt x="32759" y="1241"/>
                    <a:pt x="32851" y="1216"/>
                    <a:pt x="32932" y="1216"/>
                  </a:cubicBezTo>
                  <a:cubicBezTo>
                    <a:pt x="32974" y="1216"/>
                    <a:pt x="33013" y="1222"/>
                    <a:pt x="33043" y="1243"/>
                  </a:cubicBezTo>
                  <a:lnTo>
                    <a:pt x="32974" y="1106"/>
                  </a:lnTo>
                  <a:lnTo>
                    <a:pt x="32974" y="1106"/>
                  </a:lnTo>
                  <a:cubicBezTo>
                    <a:pt x="33010" y="1116"/>
                    <a:pt x="33044" y="1120"/>
                    <a:pt x="33077" y="1120"/>
                  </a:cubicBezTo>
                  <a:cubicBezTo>
                    <a:pt x="33243" y="1120"/>
                    <a:pt x="33375" y="1014"/>
                    <a:pt x="33497" y="1014"/>
                  </a:cubicBezTo>
                  <a:cubicBezTo>
                    <a:pt x="33541" y="1014"/>
                    <a:pt x="33585" y="1028"/>
                    <a:pt x="33628" y="1067"/>
                  </a:cubicBezTo>
                  <a:cubicBezTo>
                    <a:pt x="33794" y="1106"/>
                    <a:pt x="33579" y="1165"/>
                    <a:pt x="33501" y="1184"/>
                  </a:cubicBezTo>
                  <a:cubicBezTo>
                    <a:pt x="33556" y="1219"/>
                    <a:pt x="33619" y="1230"/>
                    <a:pt x="33685" y="1230"/>
                  </a:cubicBezTo>
                  <a:cubicBezTo>
                    <a:pt x="33827" y="1230"/>
                    <a:pt x="33985" y="1176"/>
                    <a:pt x="34116" y="1176"/>
                  </a:cubicBezTo>
                  <a:cubicBezTo>
                    <a:pt x="34183" y="1176"/>
                    <a:pt x="34244" y="1190"/>
                    <a:pt x="34291" y="1233"/>
                  </a:cubicBezTo>
                  <a:cubicBezTo>
                    <a:pt x="34311" y="1174"/>
                    <a:pt x="34243" y="1087"/>
                    <a:pt x="34438" y="1038"/>
                  </a:cubicBezTo>
                  <a:cubicBezTo>
                    <a:pt x="34604" y="1096"/>
                    <a:pt x="34916" y="1165"/>
                    <a:pt x="34887" y="1194"/>
                  </a:cubicBezTo>
                  <a:cubicBezTo>
                    <a:pt x="34974" y="1181"/>
                    <a:pt x="35019" y="1153"/>
                    <a:pt x="35087" y="1153"/>
                  </a:cubicBezTo>
                  <a:cubicBezTo>
                    <a:pt x="35117" y="1153"/>
                    <a:pt x="35153" y="1159"/>
                    <a:pt x="35199" y="1174"/>
                  </a:cubicBezTo>
                  <a:cubicBezTo>
                    <a:pt x="35179" y="1204"/>
                    <a:pt x="35121" y="1213"/>
                    <a:pt x="35072" y="1223"/>
                  </a:cubicBezTo>
                  <a:cubicBezTo>
                    <a:pt x="35122" y="1228"/>
                    <a:pt x="35171" y="1230"/>
                    <a:pt x="35221" y="1230"/>
                  </a:cubicBezTo>
                  <a:cubicBezTo>
                    <a:pt x="35376" y="1230"/>
                    <a:pt x="35531" y="1207"/>
                    <a:pt x="35687" y="1155"/>
                  </a:cubicBezTo>
                  <a:cubicBezTo>
                    <a:pt x="35804" y="1262"/>
                    <a:pt x="36204" y="1204"/>
                    <a:pt x="36467" y="1262"/>
                  </a:cubicBezTo>
                  <a:cubicBezTo>
                    <a:pt x="36513" y="1222"/>
                    <a:pt x="36572" y="1212"/>
                    <a:pt x="36632" y="1212"/>
                  </a:cubicBezTo>
                  <a:cubicBezTo>
                    <a:pt x="36690" y="1212"/>
                    <a:pt x="36748" y="1222"/>
                    <a:pt x="36796" y="1222"/>
                  </a:cubicBezTo>
                  <a:cubicBezTo>
                    <a:pt x="36852" y="1222"/>
                    <a:pt x="36894" y="1209"/>
                    <a:pt x="36905" y="1154"/>
                  </a:cubicBezTo>
                  <a:lnTo>
                    <a:pt x="36905" y="1154"/>
                  </a:lnTo>
                  <a:cubicBezTo>
                    <a:pt x="36907" y="1170"/>
                    <a:pt x="36937" y="1186"/>
                    <a:pt x="36945" y="1194"/>
                  </a:cubicBezTo>
                  <a:cubicBezTo>
                    <a:pt x="37043" y="1145"/>
                    <a:pt x="37121" y="1048"/>
                    <a:pt x="37247" y="1038"/>
                  </a:cubicBezTo>
                  <a:lnTo>
                    <a:pt x="37247" y="1038"/>
                  </a:lnTo>
                  <a:lnTo>
                    <a:pt x="37208" y="1145"/>
                  </a:lnTo>
                  <a:cubicBezTo>
                    <a:pt x="37195" y="1207"/>
                    <a:pt x="37265" y="1219"/>
                    <a:pt x="37350" y="1219"/>
                  </a:cubicBezTo>
                  <a:cubicBezTo>
                    <a:pt x="37404" y="1219"/>
                    <a:pt x="37464" y="1214"/>
                    <a:pt x="37512" y="1214"/>
                  </a:cubicBezTo>
                  <a:cubicBezTo>
                    <a:pt x="37546" y="1214"/>
                    <a:pt x="37573" y="1216"/>
                    <a:pt x="37589" y="1224"/>
                  </a:cubicBezTo>
                  <a:lnTo>
                    <a:pt x="37589" y="1224"/>
                  </a:lnTo>
                  <a:cubicBezTo>
                    <a:pt x="37559" y="1198"/>
                    <a:pt x="37571" y="1193"/>
                    <a:pt x="37597" y="1193"/>
                  </a:cubicBezTo>
                  <a:cubicBezTo>
                    <a:pt x="37615" y="1193"/>
                    <a:pt x="37639" y="1195"/>
                    <a:pt x="37663" y="1195"/>
                  </a:cubicBezTo>
                  <a:cubicBezTo>
                    <a:pt x="37703" y="1195"/>
                    <a:pt x="37741" y="1189"/>
                    <a:pt x="37745" y="1155"/>
                  </a:cubicBezTo>
                  <a:lnTo>
                    <a:pt x="37891" y="1126"/>
                  </a:lnTo>
                  <a:cubicBezTo>
                    <a:pt x="38125" y="1096"/>
                    <a:pt x="37921" y="1067"/>
                    <a:pt x="38203" y="1057"/>
                  </a:cubicBezTo>
                  <a:cubicBezTo>
                    <a:pt x="38210" y="1057"/>
                    <a:pt x="38215" y="1057"/>
                    <a:pt x="38221" y="1057"/>
                  </a:cubicBezTo>
                  <a:cubicBezTo>
                    <a:pt x="38356" y="1057"/>
                    <a:pt x="38267" y="1165"/>
                    <a:pt x="38210" y="1165"/>
                  </a:cubicBezTo>
                  <a:cubicBezTo>
                    <a:pt x="38208" y="1165"/>
                    <a:pt x="38206" y="1165"/>
                    <a:pt x="38203" y="1165"/>
                  </a:cubicBezTo>
                  <a:lnTo>
                    <a:pt x="38203" y="1165"/>
                  </a:lnTo>
                  <a:cubicBezTo>
                    <a:pt x="38259" y="1187"/>
                    <a:pt x="38315" y="1195"/>
                    <a:pt x="38371" y="1195"/>
                  </a:cubicBezTo>
                  <a:cubicBezTo>
                    <a:pt x="38451" y="1195"/>
                    <a:pt x="38531" y="1178"/>
                    <a:pt x="38611" y="1164"/>
                  </a:cubicBezTo>
                  <a:lnTo>
                    <a:pt x="38611" y="1164"/>
                  </a:lnTo>
                  <a:cubicBezTo>
                    <a:pt x="38609" y="1165"/>
                    <a:pt x="38608" y="1165"/>
                    <a:pt x="38606" y="1165"/>
                  </a:cubicBezTo>
                  <a:cubicBezTo>
                    <a:pt x="38560" y="1165"/>
                    <a:pt x="38547" y="1157"/>
                    <a:pt x="38594" y="1135"/>
                  </a:cubicBezTo>
                  <a:lnTo>
                    <a:pt x="38594" y="1135"/>
                  </a:lnTo>
                  <a:cubicBezTo>
                    <a:pt x="38597" y="1148"/>
                    <a:pt x="38609" y="1156"/>
                    <a:pt x="38626" y="1162"/>
                  </a:cubicBezTo>
                  <a:lnTo>
                    <a:pt x="38626" y="1162"/>
                  </a:lnTo>
                  <a:cubicBezTo>
                    <a:pt x="38680" y="1153"/>
                    <a:pt x="38734" y="1145"/>
                    <a:pt x="38789" y="1145"/>
                  </a:cubicBezTo>
                  <a:cubicBezTo>
                    <a:pt x="38788" y="1147"/>
                    <a:pt x="38787" y="1149"/>
                    <a:pt x="38786" y="1150"/>
                  </a:cubicBezTo>
                  <a:lnTo>
                    <a:pt x="38786" y="1150"/>
                  </a:lnTo>
                  <a:cubicBezTo>
                    <a:pt x="38727" y="1157"/>
                    <a:pt x="38672" y="1162"/>
                    <a:pt x="38632" y="1164"/>
                  </a:cubicBezTo>
                  <a:lnTo>
                    <a:pt x="38632" y="1164"/>
                  </a:lnTo>
                  <a:cubicBezTo>
                    <a:pt x="38669" y="1174"/>
                    <a:pt x="38725" y="1173"/>
                    <a:pt x="38783" y="1174"/>
                  </a:cubicBezTo>
                  <a:lnTo>
                    <a:pt x="38783" y="1174"/>
                  </a:lnTo>
                  <a:cubicBezTo>
                    <a:pt x="38786" y="1180"/>
                    <a:pt x="38793" y="1182"/>
                    <a:pt x="38803" y="1182"/>
                  </a:cubicBezTo>
                  <a:cubicBezTo>
                    <a:pt x="38812" y="1182"/>
                    <a:pt x="38825" y="1180"/>
                    <a:pt x="38839" y="1176"/>
                  </a:cubicBezTo>
                  <a:lnTo>
                    <a:pt x="38839" y="1176"/>
                  </a:lnTo>
                  <a:cubicBezTo>
                    <a:pt x="38884" y="1179"/>
                    <a:pt x="38926" y="1186"/>
                    <a:pt x="38955" y="1204"/>
                  </a:cubicBezTo>
                  <a:lnTo>
                    <a:pt x="38916" y="1282"/>
                  </a:lnTo>
                  <a:cubicBezTo>
                    <a:pt x="38920" y="1282"/>
                    <a:pt x="38925" y="1282"/>
                    <a:pt x="38931" y="1282"/>
                  </a:cubicBezTo>
                  <a:cubicBezTo>
                    <a:pt x="39038" y="1282"/>
                    <a:pt x="39286" y="1192"/>
                    <a:pt x="39277" y="1155"/>
                  </a:cubicBezTo>
                  <a:lnTo>
                    <a:pt x="39277" y="1155"/>
                  </a:lnTo>
                  <a:cubicBezTo>
                    <a:pt x="39456" y="1174"/>
                    <a:pt x="39637" y="1184"/>
                    <a:pt x="39817" y="1184"/>
                  </a:cubicBezTo>
                  <a:cubicBezTo>
                    <a:pt x="40079" y="1184"/>
                    <a:pt x="40340" y="1163"/>
                    <a:pt x="40595" y="1117"/>
                  </a:cubicBezTo>
                  <a:lnTo>
                    <a:pt x="40595" y="1117"/>
                  </a:lnTo>
                  <a:cubicBezTo>
                    <a:pt x="40546" y="1132"/>
                    <a:pt x="40528" y="1157"/>
                    <a:pt x="40543" y="1157"/>
                  </a:cubicBezTo>
                  <a:cubicBezTo>
                    <a:pt x="40549" y="1157"/>
                    <a:pt x="40559" y="1154"/>
                    <a:pt x="40574" y="1145"/>
                  </a:cubicBezTo>
                  <a:cubicBezTo>
                    <a:pt x="40676" y="1131"/>
                    <a:pt x="40783" y="1089"/>
                    <a:pt x="40839" y="1089"/>
                  </a:cubicBezTo>
                  <a:cubicBezTo>
                    <a:pt x="40858" y="1089"/>
                    <a:pt x="40872" y="1094"/>
                    <a:pt x="40876" y="1106"/>
                  </a:cubicBezTo>
                  <a:cubicBezTo>
                    <a:pt x="40894" y="1102"/>
                    <a:pt x="40910" y="1100"/>
                    <a:pt x="40923" y="1100"/>
                  </a:cubicBezTo>
                  <a:cubicBezTo>
                    <a:pt x="41005" y="1100"/>
                    <a:pt x="41023" y="1166"/>
                    <a:pt x="41198" y="1174"/>
                  </a:cubicBezTo>
                  <a:cubicBezTo>
                    <a:pt x="41198" y="1176"/>
                    <a:pt x="41199" y="1177"/>
                    <a:pt x="41199" y="1177"/>
                  </a:cubicBezTo>
                  <a:cubicBezTo>
                    <a:pt x="41201" y="1177"/>
                    <a:pt x="41211" y="1137"/>
                    <a:pt x="41201" y="1116"/>
                  </a:cubicBezTo>
                  <a:lnTo>
                    <a:pt x="41201" y="1116"/>
                  </a:lnTo>
                  <a:cubicBezTo>
                    <a:pt x="41274" y="1136"/>
                    <a:pt x="41350" y="1143"/>
                    <a:pt x="41429" y="1143"/>
                  </a:cubicBezTo>
                  <a:cubicBezTo>
                    <a:pt x="41653" y="1143"/>
                    <a:pt x="41898" y="1084"/>
                    <a:pt x="42143" y="1084"/>
                  </a:cubicBezTo>
                  <a:cubicBezTo>
                    <a:pt x="42214" y="1084"/>
                    <a:pt x="42285" y="1089"/>
                    <a:pt x="42355" y="1102"/>
                  </a:cubicBezTo>
                  <a:lnTo>
                    <a:pt x="42355" y="1102"/>
                  </a:lnTo>
                  <a:cubicBezTo>
                    <a:pt x="42323" y="1109"/>
                    <a:pt x="42274" y="1157"/>
                    <a:pt x="42243" y="1181"/>
                  </a:cubicBezTo>
                  <a:lnTo>
                    <a:pt x="42243" y="1181"/>
                  </a:lnTo>
                  <a:cubicBezTo>
                    <a:pt x="42545" y="1151"/>
                    <a:pt x="42847" y="1093"/>
                    <a:pt x="43140" y="999"/>
                  </a:cubicBezTo>
                  <a:lnTo>
                    <a:pt x="43140" y="999"/>
                  </a:lnTo>
                  <a:cubicBezTo>
                    <a:pt x="43110" y="1038"/>
                    <a:pt x="43120" y="1077"/>
                    <a:pt x="43052" y="1096"/>
                  </a:cubicBezTo>
                  <a:cubicBezTo>
                    <a:pt x="43267" y="1096"/>
                    <a:pt x="43520" y="1077"/>
                    <a:pt x="43618" y="999"/>
                  </a:cubicBezTo>
                  <a:cubicBezTo>
                    <a:pt x="43589" y="991"/>
                    <a:pt x="43571" y="988"/>
                    <a:pt x="43560" y="988"/>
                  </a:cubicBezTo>
                  <a:cubicBezTo>
                    <a:pt x="43517" y="988"/>
                    <a:pt x="43589" y="1038"/>
                    <a:pt x="43510" y="1038"/>
                  </a:cubicBezTo>
                  <a:cubicBezTo>
                    <a:pt x="43377" y="971"/>
                    <a:pt x="43564" y="905"/>
                    <a:pt x="43706" y="905"/>
                  </a:cubicBezTo>
                  <a:cubicBezTo>
                    <a:pt x="43730" y="905"/>
                    <a:pt x="43754" y="907"/>
                    <a:pt x="43774" y="911"/>
                  </a:cubicBezTo>
                  <a:lnTo>
                    <a:pt x="43774" y="921"/>
                  </a:lnTo>
                  <a:cubicBezTo>
                    <a:pt x="43998" y="921"/>
                    <a:pt x="44008" y="872"/>
                    <a:pt x="44223" y="872"/>
                  </a:cubicBezTo>
                  <a:cubicBezTo>
                    <a:pt x="44349" y="921"/>
                    <a:pt x="44106" y="901"/>
                    <a:pt x="44164" y="950"/>
                  </a:cubicBezTo>
                  <a:cubicBezTo>
                    <a:pt x="44195" y="1036"/>
                    <a:pt x="44383" y="1048"/>
                    <a:pt x="44528" y="1048"/>
                  </a:cubicBezTo>
                  <a:cubicBezTo>
                    <a:pt x="44590" y="1048"/>
                    <a:pt x="44644" y="1046"/>
                    <a:pt x="44675" y="1046"/>
                  </a:cubicBezTo>
                  <a:cubicBezTo>
                    <a:pt x="44688" y="1046"/>
                    <a:pt x="44696" y="1047"/>
                    <a:pt x="44701" y="1048"/>
                  </a:cubicBezTo>
                  <a:cubicBezTo>
                    <a:pt x="44759" y="1018"/>
                    <a:pt x="44837" y="999"/>
                    <a:pt x="44827" y="960"/>
                  </a:cubicBezTo>
                  <a:cubicBezTo>
                    <a:pt x="44847" y="956"/>
                    <a:pt x="44863" y="955"/>
                    <a:pt x="44877" y="955"/>
                  </a:cubicBezTo>
                  <a:cubicBezTo>
                    <a:pt x="44973" y="955"/>
                    <a:pt x="44911" y="1038"/>
                    <a:pt x="45023" y="1038"/>
                  </a:cubicBezTo>
                  <a:lnTo>
                    <a:pt x="45484" y="789"/>
                  </a:lnTo>
                  <a:lnTo>
                    <a:pt x="45484" y="789"/>
                  </a:lnTo>
                  <a:cubicBezTo>
                    <a:pt x="45474" y="823"/>
                    <a:pt x="45641" y="901"/>
                    <a:pt x="45501" y="950"/>
                  </a:cubicBezTo>
                  <a:cubicBezTo>
                    <a:pt x="45852" y="940"/>
                    <a:pt x="46047" y="774"/>
                    <a:pt x="46271" y="696"/>
                  </a:cubicBezTo>
                  <a:cubicBezTo>
                    <a:pt x="46457" y="696"/>
                    <a:pt x="46652" y="677"/>
                    <a:pt x="46837" y="657"/>
                  </a:cubicBezTo>
                  <a:lnTo>
                    <a:pt x="46837" y="657"/>
                  </a:lnTo>
                  <a:cubicBezTo>
                    <a:pt x="46858" y="682"/>
                    <a:pt x="46852" y="687"/>
                    <a:pt x="46834" y="687"/>
                  </a:cubicBezTo>
                  <a:cubicBezTo>
                    <a:pt x="46818" y="687"/>
                    <a:pt x="46792" y="683"/>
                    <a:pt x="46769" y="683"/>
                  </a:cubicBezTo>
                  <a:cubicBezTo>
                    <a:pt x="46747" y="683"/>
                    <a:pt x="46726" y="687"/>
                    <a:pt x="46720" y="706"/>
                  </a:cubicBezTo>
                  <a:lnTo>
                    <a:pt x="46886" y="784"/>
                  </a:lnTo>
                  <a:cubicBezTo>
                    <a:pt x="46652" y="804"/>
                    <a:pt x="46925" y="911"/>
                    <a:pt x="46788" y="970"/>
                  </a:cubicBezTo>
                  <a:cubicBezTo>
                    <a:pt x="46850" y="954"/>
                    <a:pt x="46936" y="949"/>
                    <a:pt x="47034" y="949"/>
                  </a:cubicBezTo>
                  <a:cubicBezTo>
                    <a:pt x="47249" y="949"/>
                    <a:pt x="47521" y="976"/>
                    <a:pt x="47715" y="989"/>
                  </a:cubicBezTo>
                  <a:cubicBezTo>
                    <a:pt x="47520" y="843"/>
                    <a:pt x="48096" y="921"/>
                    <a:pt x="48076" y="784"/>
                  </a:cubicBezTo>
                  <a:cubicBezTo>
                    <a:pt x="48108" y="781"/>
                    <a:pt x="48135" y="780"/>
                    <a:pt x="48159" y="780"/>
                  </a:cubicBezTo>
                  <a:cubicBezTo>
                    <a:pt x="48380" y="780"/>
                    <a:pt x="48263" y="894"/>
                    <a:pt x="48369" y="921"/>
                  </a:cubicBezTo>
                  <a:cubicBezTo>
                    <a:pt x="48522" y="899"/>
                    <a:pt x="48670" y="895"/>
                    <a:pt x="48814" y="895"/>
                  </a:cubicBezTo>
                  <a:cubicBezTo>
                    <a:pt x="48921" y="895"/>
                    <a:pt x="49027" y="897"/>
                    <a:pt x="49130" y="897"/>
                  </a:cubicBezTo>
                  <a:cubicBezTo>
                    <a:pt x="49206" y="897"/>
                    <a:pt x="49280" y="896"/>
                    <a:pt x="49354" y="892"/>
                  </a:cubicBezTo>
                  <a:lnTo>
                    <a:pt x="49354" y="892"/>
                  </a:lnTo>
                  <a:cubicBezTo>
                    <a:pt x="49364" y="901"/>
                    <a:pt x="49354" y="911"/>
                    <a:pt x="49344" y="921"/>
                  </a:cubicBezTo>
                  <a:cubicBezTo>
                    <a:pt x="49637" y="882"/>
                    <a:pt x="50095" y="921"/>
                    <a:pt x="50388" y="804"/>
                  </a:cubicBezTo>
                  <a:lnTo>
                    <a:pt x="50388" y="804"/>
                  </a:lnTo>
                  <a:cubicBezTo>
                    <a:pt x="50378" y="823"/>
                    <a:pt x="50398" y="852"/>
                    <a:pt x="50330" y="872"/>
                  </a:cubicBezTo>
                  <a:cubicBezTo>
                    <a:pt x="50360" y="877"/>
                    <a:pt x="50385" y="879"/>
                    <a:pt x="50405" y="879"/>
                  </a:cubicBezTo>
                  <a:cubicBezTo>
                    <a:pt x="50554" y="879"/>
                    <a:pt x="50466" y="764"/>
                    <a:pt x="50605" y="764"/>
                  </a:cubicBezTo>
                  <a:cubicBezTo>
                    <a:pt x="50636" y="764"/>
                    <a:pt x="50679" y="770"/>
                    <a:pt x="50739" y="784"/>
                  </a:cubicBezTo>
                  <a:lnTo>
                    <a:pt x="50661" y="852"/>
                  </a:lnTo>
                  <a:cubicBezTo>
                    <a:pt x="50714" y="836"/>
                    <a:pt x="50766" y="831"/>
                    <a:pt x="50818" y="831"/>
                  </a:cubicBezTo>
                  <a:cubicBezTo>
                    <a:pt x="50914" y="831"/>
                    <a:pt x="51008" y="849"/>
                    <a:pt x="51108" y="849"/>
                  </a:cubicBezTo>
                  <a:cubicBezTo>
                    <a:pt x="51183" y="849"/>
                    <a:pt x="51261" y="839"/>
                    <a:pt x="51344" y="804"/>
                  </a:cubicBezTo>
                  <a:lnTo>
                    <a:pt x="51344" y="804"/>
                  </a:lnTo>
                  <a:cubicBezTo>
                    <a:pt x="51354" y="843"/>
                    <a:pt x="51295" y="852"/>
                    <a:pt x="51256" y="872"/>
                  </a:cubicBezTo>
                  <a:cubicBezTo>
                    <a:pt x="51491" y="843"/>
                    <a:pt x="51754" y="862"/>
                    <a:pt x="51949" y="765"/>
                  </a:cubicBezTo>
                  <a:lnTo>
                    <a:pt x="51949" y="765"/>
                  </a:lnTo>
                  <a:cubicBezTo>
                    <a:pt x="51978" y="813"/>
                    <a:pt x="51949" y="852"/>
                    <a:pt x="51861" y="882"/>
                  </a:cubicBezTo>
                  <a:cubicBezTo>
                    <a:pt x="51889" y="888"/>
                    <a:pt x="51914" y="890"/>
                    <a:pt x="51936" y="890"/>
                  </a:cubicBezTo>
                  <a:cubicBezTo>
                    <a:pt x="52071" y="890"/>
                    <a:pt x="52119" y="795"/>
                    <a:pt x="52248" y="795"/>
                  </a:cubicBezTo>
                  <a:cubicBezTo>
                    <a:pt x="52269" y="795"/>
                    <a:pt x="52293" y="798"/>
                    <a:pt x="52320" y="804"/>
                  </a:cubicBezTo>
                  <a:cubicBezTo>
                    <a:pt x="52369" y="812"/>
                    <a:pt x="52459" y="854"/>
                    <a:pt x="52464" y="868"/>
                  </a:cubicBezTo>
                  <a:lnTo>
                    <a:pt x="52464" y="868"/>
                  </a:lnTo>
                  <a:cubicBezTo>
                    <a:pt x="52570" y="813"/>
                    <a:pt x="52879" y="813"/>
                    <a:pt x="52993" y="784"/>
                  </a:cubicBezTo>
                  <a:cubicBezTo>
                    <a:pt x="53022" y="833"/>
                    <a:pt x="53100" y="843"/>
                    <a:pt x="53237" y="892"/>
                  </a:cubicBezTo>
                  <a:cubicBezTo>
                    <a:pt x="53600" y="892"/>
                    <a:pt x="53966" y="894"/>
                    <a:pt x="54332" y="894"/>
                  </a:cubicBezTo>
                  <a:cubicBezTo>
                    <a:pt x="55125" y="894"/>
                    <a:pt x="55922" y="881"/>
                    <a:pt x="56710" y="794"/>
                  </a:cubicBezTo>
                  <a:lnTo>
                    <a:pt x="56710" y="794"/>
                  </a:lnTo>
                  <a:cubicBezTo>
                    <a:pt x="56895" y="931"/>
                    <a:pt x="56437" y="882"/>
                    <a:pt x="56563" y="970"/>
                  </a:cubicBezTo>
                  <a:cubicBezTo>
                    <a:pt x="56559" y="917"/>
                    <a:pt x="56596" y="906"/>
                    <a:pt x="56670" y="906"/>
                  </a:cubicBezTo>
                  <a:cubicBezTo>
                    <a:pt x="56725" y="906"/>
                    <a:pt x="56802" y="912"/>
                    <a:pt x="56897" y="912"/>
                  </a:cubicBezTo>
                  <a:cubicBezTo>
                    <a:pt x="56957" y="912"/>
                    <a:pt x="57025" y="910"/>
                    <a:pt x="57100" y="901"/>
                  </a:cubicBezTo>
                  <a:lnTo>
                    <a:pt x="57119" y="921"/>
                  </a:lnTo>
                  <a:cubicBezTo>
                    <a:pt x="57144" y="916"/>
                    <a:pt x="57166" y="914"/>
                    <a:pt x="57187" y="914"/>
                  </a:cubicBezTo>
                  <a:cubicBezTo>
                    <a:pt x="57267" y="914"/>
                    <a:pt x="57331" y="942"/>
                    <a:pt x="57416" y="942"/>
                  </a:cubicBezTo>
                  <a:cubicBezTo>
                    <a:pt x="57444" y="942"/>
                    <a:pt x="57475" y="939"/>
                    <a:pt x="57510" y="931"/>
                  </a:cubicBezTo>
                  <a:lnTo>
                    <a:pt x="57510" y="901"/>
                  </a:lnTo>
                  <a:cubicBezTo>
                    <a:pt x="57536" y="889"/>
                    <a:pt x="57562" y="884"/>
                    <a:pt x="57590" y="884"/>
                  </a:cubicBezTo>
                  <a:cubicBezTo>
                    <a:pt x="57692" y="884"/>
                    <a:pt x="57800" y="952"/>
                    <a:pt x="57884" y="952"/>
                  </a:cubicBezTo>
                  <a:cubicBezTo>
                    <a:pt x="57921" y="952"/>
                    <a:pt x="57953" y="939"/>
                    <a:pt x="57978" y="901"/>
                  </a:cubicBezTo>
                  <a:lnTo>
                    <a:pt x="58105" y="989"/>
                  </a:lnTo>
                  <a:cubicBezTo>
                    <a:pt x="58157" y="946"/>
                    <a:pt x="58202" y="934"/>
                    <a:pt x="58247" y="934"/>
                  </a:cubicBezTo>
                  <a:cubicBezTo>
                    <a:pt x="58303" y="934"/>
                    <a:pt x="58357" y="954"/>
                    <a:pt x="58421" y="954"/>
                  </a:cubicBezTo>
                  <a:cubicBezTo>
                    <a:pt x="58466" y="954"/>
                    <a:pt x="58515" y="944"/>
                    <a:pt x="58573" y="911"/>
                  </a:cubicBezTo>
                  <a:lnTo>
                    <a:pt x="58573" y="911"/>
                  </a:lnTo>
                  <a:lnTo>
                    <a:pt x="58554" y="940"/>
                  </a:lnTo>
                  <a:cubicBezTo>
                    <a:pt x="58589" y="948"/>
                    <a:pt x="58625" y="951"/>
                    <a:pt x="58661" y="951"/>
                  </a:cubicBezTo>
                  <a:cubicBezTo>
                    <a:pt x="58842" y="951"/>
                    <a:pt x="59024" y="870"/>
                    <a:pt x="59143" y="870"/>
                  </a:cubicBezTo>
                  <a:cubicBezTo>
                    <a:pt x="59182" y="870"/>
                    <a:pt x="59213" y="878"/>
                    <a:pt x="59236" y="901"/>
                  </a:cubicBezTo>
                  <a:cubicBezTo>
                    <a:pt x="59471" y="882"/>
                    <a:pt x="59744" y="852"/>
                    <a:pt x="59792" y="755"/>
                  </a:cubicBezTo>
                  <a:lnTo>
                    <a:pt x="59792" y="755"/>
                  </a:lnTo>
                  <a:cubicBezTo>
                    <a:pt x="59841" y="794"/>
                    <a:pt x="59812" y="852"/>
                    <a:pt x="59773" y="892"/>
                  </a:cubicBezTo>
                  <a:cubicBezTo>
                    <a:pt x="60661" y="833"/>
                    <a:pt x="61646" y="862"/>
                    <a:pt x="62436" y="716"/>
                  </a:cubicBezTo>
                  <a:lnTo>
                    <a:pt x="62436" y="716"/>
                  </a:lnTo>
                  <a:cubicBezTo>
                    <a:pt x="62475" y="745"/>
                    <a:pt x="62426" y="765"/>
                    <a:pt x="62407" y="784"/>
                  </a:cubicBezTo>
                  <a:cubicBezTo>
                    <a:pt x="62516" y="756"/>
                    <a:pt x="62627" y="746"/>
                    <a:pt x="62737" y="746"/>
                  </a:cubicBezTo>
                  <a:cubicBezTo>
                    <a:pt x="62948" y="746"/>
                    <a:pt x="63156" y="781"/>
                    <a:pt x="63348" y="781"/>
                  </a:cubicBezTo>
                  <a:cubicBezTo>
                    <a:pt x="63503" y="781"/>
                    <a:pt x="63647" y="758"/>
                    <a:pt x="63773" y="677"/>
                  </a:cubicBezTo>
                  <a:lnTo>
                    <a:pt x="63900" y="579"/>
                  </a:lnTo>
                  <a:cubicBezTo>
                    <a:pt x="64017" y="618"/>
                    <a:pt x="64007" y="687"/>
                    <a:pt x="64095" y="716"/>
                  </a:cubicBezTo>
                  <a:cubicBezTo>
                    <a:pt x="64192" y="657"/>
                    <a:pt x="64543" y="706"/>
                    <a:pt x="64602" y="618"/>
                  </a:cubicBezTo>
                  <a:lnTo>
                    <a:pt x="64602" y="618"/>
                  </a:lnTo>
                  <a:cubicBezTo>
                    <a:pt x="64661" y="657"/>
                    <a:pt x="64582" y="667"/>
                    <a:pt x="64582" y="696"/>
                  </a:cubicBezTo>
                  <a:cubicBezTo>
                    <a:pt x="64597" y="698"/>
                    <a:pt x="64612" y="698"/>
                    <a:pt x="64627" y="698"/>
                  </a:cubicBezTo>
                  <a:cubicBezTo>
                    <a:pt x="64820" y="698"/>
                    <a:pt x="65024" y="602"/>
                    <a:pt x="65207" y="602"/>
                  </a:cubicBezTo>
                  <a:cubicBezTo>
                    <a:pt x="65233" y="602"/>
                    <a:pt x="65259" y="604"/>
                    <a:pt x="65285" y="609"/>
                  </a:cubicBezTo>
                  <a:lnTo>
                    <a:pt x="65217" y="638"/>
                  </a:lnTo>
                  <a:cubicBezTo>
                    <a:pt x="65917" y="741"/>
                    <a:pt x="66747" y="834"/>
                    <a:pt x="67497" y="834"/>
                  </a:cubicBezTo>
                  <a:cubicBezTo>
                    <a:pt x="67948" y="834"/>
                    <a:pt x="68371" y="800"/>
                    <a:pt x="68719" y="716"/>
                  </a:cubicBezTo>
                  <a:cubicBezTo>
                    <a:pt x="68739" y="714"/>
                    <a:pt x="68757" y="712"/>
                    <a:pt x="68773" y="712"/>
                  </a:cubicBezTo>
                  <a:cubicBezTo>
                    <a:pt x="68945" y="712"/>
                    <a:pt x="68843" y="843"/>
                    <a:pt x="68934" y="843"/>
                  </a:cubicBezTo>
                  <a:cubicBezTo>
                    <a:pt x="68937" y="843"/>
                    <a:pt x="68940" y="843"/>
                    <a:pt x="68943" y="843"/>
                  </a:cubicBezTo>
                  <a:cubicBezTo>
                    <a:pt x="69206" y="794"/>
                    <a:pt x="69484" y="781"/>
                    <a:pt x="69768" y="781"/>
                  </a:cubicBezTo>
                  <a:cubicBezTo>
                    <a:pt x="70116" y="781"/>
                    <a:pt x="70472" y="801"/>
                    <a:pt x="70816" y="801"/>
                  </a:cubicBezTo>
                  <a:cubicBezTo>
                    <a:pt x="71204" y="801"/>
                    <a:pt x="71577" y="775"/>
                    <a:pt x="71909" y="667"/>
                  </a:cubicBezTo>
                  <a:cubicBezTo>
                    <a:pt x="72581" y="600"/>
                    <a:pt x="72800" y="296"/>
                    <a:pt x="72797" y="296"/>
                  </a:cubicBezTo>
                  <a:lnTo>
                    <a:pt x="72797" y="296"/>
                  </a:lnTo>
                  <a:cubicBezTo>
                    <a:pt x="72797" y="296"/>
                    <a:pt x="72797" y="296"/>
                    <a:pt x="72797" y="296"/>
                  </a:cubicBezTo>
                  <a:cubicBezTo>
                    <a:pt x="72374" y="324"/>
                    <a:pt x="71963" y="336"/>
                    <a:pt x="71558" y="336"/>
                  </a:cubicBezTo>
                  <a:cubicBezTo>
                    <a:pt x="70386" y="336"/>
                    <a:pt x="69267" y="234"/>
                    <a:pt x="68055" y="111"/>
                  </a:cubicBezTo>
                  <a:cubicBezTo>
                    <a:pt x="67676" y="131"/>
                    <a:pt x="67218" y="161"/>
                    <a:pt x="66803" y="161"/>
                  </a:cubicBezTo>
                  <a:cubicBezTo>
                    <a:pt x="66620" y="161"/>
                    <a:pt x="66445" y="155"/>
                    <a:pt x="66290" y="140"/>
                  </a:cubicBezTo>
                  <a:cubicBezTo>
                    <a:pt x="66168" y="142"/>
                    <a:pt x="66046" y="143"/>
                    <a:pt x="65924" y="143"/>
                  </a:cubicBezTo>
                  <a:cubicBezTo>
                    <a:pt x="64277" y="143"/>
                    <a:pt x="62629" y="0"/>
                    <a:pt x="60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8"/>
            <p:cNvSpPr/>
            <p:nvPr/>
          </p:nvSpPr>
          <p:spPr>
            <a:xfrm rot="5400000">
              <a:off x="5603555" y="3397424"/>
              <a:ext cx="1725724" cy="39875"/>
            </a:xfrm>
            <a:custGeom>
              <a:avLst/>
              <a:gdLst/>
              <a:ahLst/>
              <a:cxnLst/>
              <a:rect l="l" t="t" r="r" b="b"/>
              <a:pathLst>
                <a:path w="72800" h="1595" extrusionOk="0">
                  <a:moveTo>
                    <a:pt x="33960" y="209"/>
                  </a:moveTo>
                  <a:cubicBezTo>
                    <a:pt x="33921" y="209"/>
                    <a:pt x="33882" y="218"/>
                    <a:pt x="33852" y="228"/>
                  </a:cubicBezTo>
                  <a:cubicBezTo>
                    <a:pt x="33858" y="229"/>
                    <a:pt x="33863" y="230"/>
                    <a:pt x="33868" y="231"/>
                  </a:cubicBezTo>
                  <a:lnTo>
                    <a:pt x="33868" y="231"/>
                  </a:lnTo>
                  <a:cubicBezTo>
                    <a:pt x="33899" y="225"/>
                    <a:pt x="33930" y="218"/>
                    <a:pt x="33960" y="209"/>
                  </a:cubicBezTo>
                  <a:close/>
                  <a:moveTo>
                    <a:pt x="21931" y="238"/>
                  </a:moveTo>
                  <a:lnTo>
                    <a:pt x="21931" y="238"/>
                  </a:lnTo>
                  <a:cubicBezTo>
                    <a:pt x="21922" y="243"/>
                    <a:pt x="21915" y="250"/>
                    <a:pt x="21909" y="257"/>
                  </a:cubicBezTo>
                  <a:lnTo>
                    <a:pt x="21909" y="257"/>
                  </a:lnTo>
                  <a:cubicBezTo>
                    <a:pt x="21956" y="254"/>
                    <a:pt x="22002" y="251"/>
                    <a:pt x="22048" y="248"/>
                  </a:cubicBezTo>
                  <a:lnTo>
                    <a:pt x="21931" y="238"/>
                  </a:lnTo>
                  <a:close/>
                  <a:moveTo>
                    <a:pt x="35510" y="276"/>
                  </a:moveTo>
                  <a:cubicBezTo>
                    <a:pt x="35507" y="276"/>
                    <a:pt x="35504" y="276"/>
                    <a:pt x="35501" y="277"/>
                  </a:cubicBezTo>
                  <a:cubicBezTo>
                    <a:pt x="35509" y="277"/>
                    <a:pt x="35517" y="278"/>
                    <a:pt x="35525" y="279"/>
                  </a:cubicBezTo>
                  <a:lnTo>
                    <a:pt x="35525" y="279"/>
                  </a:lnTo>
                  <a:cubicBezTo>
                    <a:pt x="35521" y="277"/>
                    <a:pt x="35516" y="276"/>
                    <a:pt x="35510" y="276"/>
                  </a:cubicBezTo>
                  <a:close/>
                  <a:moveTo>
                    <a:pt x="68" y="827"/>
                  </a:moveTo>
                  <a:cubicBezTo>
                    <a:pt x="44" y="831"/>
                    <a:pt x="21" y="840"/>
                    <a:pt x="1" y="852"/>
                  </a:cubicBezTo>
                  <a:lnTo>
                    <a:pt x="68" y="827"/>
                  </a:lnTo>
                  <a:close/>
                  <a:moveTo>
                    <a:pt x="52464" y="868"/>
                  </a:moveTo>
                  <a:lnTo>
                    <a:pt x="52464" y="868"/>
                  </a:lnTo>
                  <a:cubicBezTo>
                    <a:pt x="52461" y="869"/>
                    <a:pt x="52459" y="871"/>
                    <a:pt x="52456" y="872"/>
                  </a:cubicBezTo>
                  <a:cubicBezTo>
                    <a:pt x="52463" y="872"/>
                    <a:pt x="52465" y="870"/>
                    <a:pt x="52464" y="868"/>
                  </a:cubicBezTo>
                  <a:close/>
                  <a:moveTo>
                    <a:pt x="1848" y="1045"/>
                  </a:moveTo>
                  <a:cubicBezTo>
                    <a:pt x="1843" y="1052"/>
                    <a:pt x="1839" y="1059"/>
                    <a:pt x="1835" y="1067"/>
                  </a:cubicBezTo>
                  <a:lnTo>
                    <a:pt x="1848" y="1045"/>
                  </a:lnTo>
                  <a:close/>
                  <a:moveTo>
                    <a:pt x="28620" y="1104"/>
                  </a:moveTo>
                  <a:lnTo>
                    <a:pt x="28620" y="1104"/>
                  </a:lnTo>
                  <a:cubicBezTo>
                    <a:pt x="28617" y="1104"/>
                    <a:pt x="28616" y="1105"/>
                    <a:pt x="28614" y="1106"/>
                  </a:cubicBezTo>
                  <a:lnTo>
                    <a:pt x="28620" y="1104"/>
                  </a:lnTo>
                  <a:close/>
                  <a:moveTo>
                    <a:pt x="39084" y="1111"/>
                  </a:moveTo>
                  <a:cubicBezTo>
                    <a:pt x="39089" y="1111"/>
                    <a:pt x="39094" y="1112"/>
                    <a:pt x="39099" y="1112"/>
                  </a:cubicBezTo>
                  <a:lnTo>
                    <a:pt x="39099" y="1112"/>
                  </a:lnTo>
                  <a:cubicBezTo>
                    <a:pt x="39074" y="1115"/>
                    <a:pt x="39044" y="1119"/>
                    <a:pt x="39012" y="1123"/>
                  </a:cubicBezTo>
                  <a:lnTo>
                    <a:pt x="39012" y="1123"/>
                  </a:lnTo>
                  <a:cubicBezTo>
                    <a:pt x="39038" y="1116"/>
                    <a:pt x="39063" y="1111"/>
                    <a:pt x="39084" y="1111"/>
                  </a:cubicBezTo>
                  <a:close/>
                  <a:moveTo>
                    <a:pt x="38626" y="1162"/>
                  </a:moveTo>
                  <a:lnTo>
                    <a:pt x="38626" y="1162"/>
                  </a:lnTo>
                  <a:cubicBezTo>
                    <a:pt x="38621" y="1163"/>
                    <a:pt x="38616" y="1164"/>
                    <a:pt x="38611" y="1164"/>
                  </a:cubicBezTo>
                  <a:lnTo>
                    <a:pt x="38611" y="1164"/>
                  </a:lnTo>
                  <a:cubicBezTo>
                    <a:pt x="38618" y="1164"/>
                    <a:pt x="38625" y="1164"/>
                    <a:pt x="38632" y="1164"/>
                  </a:cubicBezTo>
                  <a:lnTo>
                    <a:pt x="38632" y="1164"/>
                  </a:lnTo>
                  <a:cubicBezTo>
                    <a:pt x="38630" y="1163"/>
                    <a:pt x="38628" y="1163"/>
                    <a:pt x="38626" y="1162"/>
                  </a:cubicBezTo>
                  <a:close/>
                  <a:moveTo>
                    <a:pt x="42243" y="1181"/>
                  </a:moveTo>
                  <a:cubicBezTo>
                    <a:pt x="42233" y="1182"/>
                    <a:pt x="42223" y="1183"/>
                    <a:pt x="42213" y="1184"/>
                  </a:cubicBezTo>
                  <a:cubicBezTo>
                    <a:pt x="42212" y="1193"/>
                    <a:pt x="42213" y="1196"/>
                    <a:pt x="42217" y="1196"/>
                  </a:cubicBezTo>
                  <a:cubicBezTo>
                    <a:pt x="42222" y="1196"/>
                    <a:pt x="42232" y="1190"/>
                    <a:pt x="42243" y="1181"/>
                  </a:cubicBezTo>
                  <a:close/>
                  <a:moveTo>
                    <a:pt x="37589" y="1224"/>
                  </a:moveTo>
                  <a:cubicBezTo>
                    <a:pt x="37592" y="1227"/>
                    <a:pt x="37595" y="1230"/>
                    <a:pt x="37599" y="1233"/>
                  </a:cubicBezTo>
                  <a:cubicBezTo>
                    <a:pt x="37596" y="1230"/>
                    <a:pt x="37593" y="1227"/>
                    <a:pt x="37589" y="1224"/>
                  </a:cubicBezTo>
                  <a:close/>
                  <a:moveTo>
                    <a:pt x="5049" y="1213"/>
                  </a:moveTo>
                  <a:cubicBezTo>
                    <a:pt x="5046" y="1220"/>
                    <a:pt x="5050" y="1229"/>
                    <a:pt x="5061" y="1241"/>
                  </a:cubicBezTo>
                  <a:lnTo>
                    <a:pt x="5061" y="1241"/>
                  </a:lnTo>
                  <a:cubicBezTo>
                    <a:pt x="5058" y="1232"/>
                    <a:pt x="5054" y="1222"/>
                    <a:pt x="5049" y="1213"/>
                  </a:cubicBezTo>
                  <a:close/>
                  <a:moveTo>
                    <a:pt x="19630" y="1358"/>
                  </a:moveTo>
                  <a:cubicBezTo>
                    <a:pt x="19633" y="1359"/>
                    <a:pt x="19636" y="1359"/>
                    <a:pt x="19639" y="1360"/>
                  </a:cubicBezTo>
                  <a:cubicBezTo>
                    <a:pt x="19636" y="1359"/>
                    <a:pt x="19633" y="1359"/>
                    <a:pt x="19630" y="1358"/>
                  </a:cubicBezTo>
                  <a:close/>
                  <a:moveTo>
                    <a:pt x="5061" y="1241"/>
                  </a:moveTo>
                  <a:cubicBezTo>
                    <a:pt x="5070" y="1270"/>
                    <a:pt x="5068" y="1297"/>
                    <a:pt x="5036" y="1319"/>
                  </a:cubicBezTo>
                  <a:lnTo>
                    <a:pt x="5036" y="1319"/>
                  </a:lnTo>
                  <a:cubicBezTo>
                    <a:pt x="5023" y="1315"/>
                    <a:pt x="5011" y="1313"/>
                    <a:pt x="4998" y="1313"/>
                  </a:cubicBezTo>
                  <a:cubicBezTo>
                    <a:pt x="4968" y="1313"/>
                    <a:pt x="4935" y="1325"/>
                    <a:pt x="4898" y="1360"/>
                  </a:cubicBezTo>
                  <a:cubicBezTo>
                    <a:pt x="4968" y="1350"/>
                    <a:pt x="5011" y="1335"/>
                    <a:pt x="5036" y="1319"/>
                  </a:cubicBezTo>
                  <a:lnTo>
                    <a:pt x="5036" y="1319"/>
                  </a:lnTo>
                  <a:cubicBezTo>
                    <a:pt x="5091" y="1334"/>
                    <a:pt x="5143" y="1377"/>
                    <a:pt x="5208" y="1377"/>
                  </a:cubicBezTo>
                  <a:cubicBezTo>
                    <a:pt x="5230" y="1377"/>
                    <a:pt x="5253" y="1372"/>
                    <a:pt x="5278" y="1360"/>
                  </a:cubicBezTo>
                  <a:lnTo>
                    <a:pt x="5278" y="1360"/>
                  </a:lnTo>
                  <a:cubicBezTo>
                    <a:pt x="5317" y="1389"/>
                    <a:pt x="5200" y="1438"/>
                    <a:pt x="5317" y="1448"/>
                  </a:cubicBezTo>
                  <a:cubicBezTo>
                    <a:pt x="5425" y="1389"/>
                    <a:pt x="5269" y="1282"/>
                    <a:pt x="5074" y="1252"/>
                  </a:cubicBezTo>
                  <a:cubicBezTo>
                    <a:pt x="5069" y="1248"/>
                    <a:pt x="5064" y="1245"/>
                    <a:pt x="5061" y="1241"/>
                  </a:cubicBezTo>
                  <a:close/>
                  <a:moveTo>
                    <a:pt x="11401" y="1508"/>
                  </a:moveTo>
                  <a:cubicBezTo>
                    <a:pt x="11388" y="1512"/>
                    <a:pt x="11370" y="1521"/>
                    <a:pt x="11346" y="1535"/>
                  </a:cubicBezTo>
                  <a:lnTo>
                    <a:pt x="11401" y="1508"/>
                  </a:lnTo>
                  <a:close/>
                  <a:moveTo>
                    <a:pt x="12265" y="1513"/>
                  </a:moveTo>
                  <a:cubicBezTo>
                    <a:pt x="12256" y="1519"/>
                    <a:pt x="12249" y="1526"/>
                    <a:pt x="12244" y="1535"/>
                  </a:cubicBezTo>
                  <a:cubicBezTo>
                    <a:pt x="12253" y="1528"/>
                    <a:pt x="12260" y="1520"/>
                    <a:pt x="12265" y="1513"/>
                  </a:cubicBezTo>
                  <a:close/>
                  <a:moveTo>
                    <a:pt x="60961" y="0"/>
                  </a:moveTo>
                  <a:cubicBezTo>
                    <a:pt x="60599" y="0"/>
                    <a:pt x="60235" y="7"/>
                    <a:pt x="59871" y="23"/>
                  </a:cubicBezTo>
                  <a:cubicBezTo>
                    <a:pt x="59978" y="62"/>
                    <a:pt x="59861" y="121"/>
                    <a:pt x="59744" y="140"/>
                  </a:cubicBezTo>
                  <a:lnTo>
                    <a:pt x="59714" y="111"/>
                  </a:lnTo>
                  <a:lnTo>
                    <a:pt x="59549" y="189"/>
                  </a:lnTo>
                  <a:cubicBezTo>
                    <a:pt x="59541" y="190"/>
                    <a:pt x="59535" y="190"/>
                    <a:pt x="59528" y="190"/>
                  </a:cubicBezTo>
                  <a:cubicBezTo>
                    <a:pt x="59389" y="190"/>
                    <a:pt x="59457" y="91"/>
                    <a:pt x="59588" y="82"/>
                  </a:cubicBezTo>
                  <a:cubicBezTo>
                    <a:pt x="58963" y="82"/>
                    <a:pt x="58385" y="102"/>
                    <a:pt x="57794" y="102"/>
                  </a:cubicBezTo>
                  <a:cubicBezTo>
                    <a:pt x="57572" y="102"/>
                    <a:pt x="57348" y="100"/>
                    <a:pt x="57119" y="92"/>
                  </a:cubicBezTo>
                  <a:cubicBezTo>
                    <a:pt x="57061" y="209"/>
                    <a:pt x="56680" y="92"/>
                    <a:pt x="56651" y="218"/>
                  </a:cubicBezTo>
                  <a:cubicBezTo>
                    <a:pt x="56612" y="199"/>
                    <a:pt x="56651" y="189"/>
                    <a:pt x="56671" y="170"/>
                  </a:cubicBezTo>
                  <a:lnTo>
                    <a:pt x="56671" y="170"/>
                  </a:lnTo>
                  <a:cubicBezTo>
                    <a:pt x="56444" y="192"/>
                    <a:pt x="56299" y="206"/>
                    <a:pt x="56176" y="206"/>
                  </a:cubicBezTo>
                  <a:cubicBezTo>
                    <a:pt x="55982" y="206"/>
                    <a:pt x="55842" y="171"/>
                    <a:pt x="55520" y="82"/>
                  </a:cubicBezTo>
                  <a:cubicBezTo>
                    <a:pt x="54625" y="43"/>
                    <a:pt x="53744" y="34"/>
                    <a:pt x="52868" y="34"/>
                  </a:cubicBezTo>
                  <a:cubicBezTo>
                    <a:pt x="51977" y="34"/>
                    <a:pt x="51092" y="44"/>
                    <a:pt x="50204" y="44"/>
                  </a:cubicBezTo>
                  <a:cubicBezTo>
                    <a:pt x="49746" y="44"/>
                    <a:pt x="49288" y="41"/>
                    <a:pt x="48827" y="33"/>
                  </a:cubicBezTo>
                  <a:cubicBezTo>
                    <a:pt x="46564" y="53"/>
                    <a:pt x="44349" y="150"/>
                    <a:pt x="42028" y="189"/>
                  </a:cubicBezTo>
                  <a:cubicBezTo>
                    <a:pt x="41676" y="365"/>
                    <a:pt x="41189" y="287"/>
                    <a:pt x="40769" y="443"/>
                  </a:cubicBezTo>
                  <a:lnTo>
                    <a:pt x="40789" y="384"/>
                  </a:lnTo>
                  <a:lnTo>
                    <a:pt x="40789" y="384"/>
                  </a:lnTo>
                  <a:cubicBezTo>
                    <a:pt x="40691" y="406"/>
                    <a:pt x="40613" y="415"/>
                    <a:pt x="40541" y="415"/>
                  </a:cubicBezTo>
                  <a:cubicBezTo>
                    <a:pt x="40356" y="415"/>
                    <a:pt x="40215" y="355"/>
                    <a:pt x="39891" y="306"/>
                  </a:cubicBezTo>
                  <a:cubicBezTo>
                    <a:pt x="39881" y="365"/>
                    <a:pt x="39716" y="316"/>
                    <a:pt x="39784" y="423"/>
                  </a:cubicBezTo>
                  <a:cubicBezTo>
                    <a:pt x="39757" y="437"/>
                    <a:pt x="39732" y="443"/>
                    <a:pt x="39706" y="443"/>
                  </a:cubicBezTo>
                  <a:cubicBezTo>
                    <a:pt x="39590" y="443"/>
                    <a:pt x="39483" y="319"/>
                    <a:pt x="39329" y="319"/>
                  </a:cubicBezTo>
                  <a:cubicBezTo>
                    <a:pt x="39309" y="319"/>
                    <a:pt x="39288" y="321"/>
                    <a:pt x="39267" y="326"/>
                  </a:cubicBezTo>
                  <a:cubicBezTo>
                    <a:pt x="39265" y="319"/>
                    <a:pt x="39264" y="316"/>
                    <a:pt x="39264" y="316"/>
                  </a:cubicBezTo>
                  <a:lnTo>
                    <a:pt x="39264" y="316"/>
                  </a:lnTo>
                  <a:cubicBezTo>
                    <a:pt x="39262" y="316"/>
                    <a:pt x="39266" y="361"/>
                    <a:pt x="39244" y="361"/>
                  </a:cubicBezTo>
                  <a:cubicBezTo>
                    <a:pt x="39240" y="361"/>
                    <a:pt x="39234" y="359"/>
                    <a:pt x="39228" y="355"/>
                  </a:cubicBezTo>
                  <a:cubicBezTo>
                    <a:pt x="39088" y="385"/>
                    <a:pt x="39021" y="398"/>
                    <a:pt x="38990" y="398"/>
                  </a:cubicBezTo>
                  <a:cubicBezTo>
                    <a:pt x="38891" y="398"/>
                    <a:pt x="39158" y="271"/>
                    <a:pt x="38594" y="189"/>
                  </a:cubicBezTo>
                  <a:cubicBezTo>
                    <a:pt x="37785" y="220"/>
                    <a:pt x="36958" y="298"/>
                    <a:pt x="36161" y="298"/>
                  </a:cubicBezTo>
                  <a:cubicBezTo>
                    <a:pt x="35946" y="298"/>
                    <a:pt x="35734" y="292"/>
                    <a:pt x="35525" y="279"/>
                  </a:cubicBezTo>
                  <a:lnTo>
                    <a:pt x="35525" y="279"/>
                  </a:lnTo>
                  <a:cubicBezTo>
                    <a:pt x="35566" y="292"/>
                    <a:pt x="35574" y="355"/>
                    <a:pt x="35491" y="355"/>
                  </a:cubicBezTo>
                  <a:cubicBezTo>
                    <a:pt x="35463" y="303"/>
                    <a:pt x="35421" y="286"/>
                    <a:pt x="35373" y="286"/>
                  </a:cubicBezTo>
                  <a:cubicBezTo>
                    <a:pt x="35279" y="286"/>
                    <a:pt x="35159" y="349"/>
                    <a:pt x="35051" y="349"/>
                  </a:cubicBezTo>
                  <a:cubicBezTo>
                    <a:pt x="35025" y="349"/>
                    <a:pt x="34999" y="345"/>
                    <a:pt x="34974" y="335"/>
                  </a:cubicBezTo>
                  <a:cubicBezTo>
                    <a:pt x="34994" y="296"/>
                    <a:pt x="35072" y="287"/>
                    <a:pt x="35121" y="267"/>
                  </a:cubicBezTo>
                  <a:cubicBezTo>
                    <a:pt x="34998" y="249"/>
                    <a:pt x="34880" y="243"/>
                    <a:pt x="34766" y="243"/>
                  </a:cubicBezTo>
                  <a:cubicBezTo>
                    <a:pt x="34580" y="243"/>
                    <a:pt x="34403" y="258"/>
                    <a:pt x="34224" y="258"/>
                  </a:cubicBezTo>
                  <a:cubicBezTo>
                    <a:pt x="34107" y="258"/>
                    <a:pt x="33989" y="252"/>
                    <a:pt x="33868" y="231"/>
                  </a:cubicBezTo>
                  <a:lnTo>
                    <a:pt x="33868" y="231"/>
                  </a:lnTo>
                  <a:cubicBezTo>
                    <a:pt x="33783" y="247"/>
                    <a:pt x="33695" y="253"/>
                    <a:pt x="33607" y="253"/>
                  </a:cubicBezTo>
                  <a:cubicBezTo>
                    <a:pt x="33368" y="253"/>
                    <a:pt x="33127" y="209"/>
                    <a:pt x="32929" y="209"/>
                  </a:cubicBezTo>
                  <a:cubicBezTo>
                    <a:pt x="32848" y="209"/>
                    <a:pt x="32774" y="217"/>
                    <a:pt x="32711" y="238"/>
                  </a:cubicBezTo>
                  <a:cubicBezTo>
                    <a:pt x="32770" y="170"/>
                    <a:pt x="32526" y="189"/>
                    <a:pt x="32438" y="160"/>
                  </a:cubicBezTo>
                  <a:cubicBezTo>
                    <a:pt x="32354" y="218"/>
                    <a:pt x="32253" y="237"/>
                    <a:pt x="32142" y="237"/>
                  </a:cubicBezTo>
                  <a:cubicBezTo>
                    <a:pt x="31948" y="237"/>
                    <a:pt x="31724" y="179"/>
                    <a:pt x="31517" y="179"/>
                  </a:cubicBezTo>
                  <a:cubicBezTo>
                    <a:pt x="31430" y="179"/>
                    <a:pt x="31345" y="190"/>
                    <a:pt x="31267" y="218"/>
                  </a:cubicBezTo>
                  <a:lnTo>
                    <a:pt x="31287" y="189"/>
                  </a:lnTo>
                  <a:lnTo>
                    <a:pt x="31287" y="189"/>
                  </a:lnTo>
                  <a:cubicBezTo>
                    <a:pt x="31141" y="190"/>
                    <a:pt x="30994" y="191"/>
                    <a:pt x="30846" y="191"/>
                  </a:cubicBezTo>
                  <a:cubicBezTo>
                    <a:pt x="30513" y="191"/>
                    <a:pt x="30174" y="189"/>
                    <a:pt x="29832" y="189"/>
                  </a:cubicBezTo>
                  <a:cubicBezTo>
                    <a:pt x="29162" y="189"/>
                    <a:pt x="28482" y="197"/>
                    <a:pt x="27814" y="248"/>
                  </a:cubicBezTo>
                  <a:cubicBezTo>
                    <a:pt x="27766" y="250"/>
                    <a:pt x="27717" y="251"/>
                    <a:pt x="27668" y="251"/>
                  </a:cubicBezTo>
                  <a:cubicBezTo>
                    <a:pt x="27188" y="251"/>
                    <a:pt x="26660" y="156"/>
                    <a:pt x="26134" y="156"/>
                  </a:cubicBezTo>
                  <a:cubicBezTo>
                    <a:pt x="25994" y="156"/>
                    <a:pt x="25855" y="162"/>
                    <a:pt x="25716" y="179"/>
                  </a:cubicBezTo>
                  <a:cubicBezTo>
                    <a:pt x="25580" y="209"/>
                    <a:pt x="25687" y="248"/>
                    <a:pt x="25580" y="267"/>
                  </a:cubicBezTo>
                  <a:cubicBezTo>
                    <a:pt x="25404" y="267"/>
                    <a:pt x="25590" y="209"/>
                    <a:pt x="25521" y="179"/>
                  </a:cubicBezTo>
                  <a:lnTo>
                    <a:pt x="25521" y="179"/>
                  </a:lnTo>
                  <a:cubicBezTo>
                    <a:pt x="25409" y="207"/>
                    <a:pt x="25288" y="216"/>
                    <a:pt x="25160" y="216"/>
                  </a:cubicBezTo>
                  <a:cubicBezTo>
                    <a:pt x="24878" y="216"/>
                    <a:pt x="24566" y="170"/>
                    <a:pt x="24263" y="170"/>
                  </a:cubicBezTo>
                  <a:cubicBezTo>
                    <a:pt x="24204" y="199"/>
                    <a:pt x="24087" y="209"/>
                    <a:pt x="24126" y="257"/>
                  </a:cubicBezTo>
                  <a:cubicBezTo>
                    <a:pt x="23982" y="217"/>
                    <a:pt x="23822" y="205"/>
                    <a:pt x="23655" y="205"/>
                  </a:cubicBezTo>
                  <a:cubicBezTo>
                    <a:pt x="23396" y="205"/>
                    <a:pt x="23121" y="234"/>
                    <a:pt x="22864" y="234"/>
                  </a:cubicBezTo>
                  <a:cubicBezTo>
                    <a:pt x="22725" y="234"/>
                    <a:pt x="22591" y="225"/>
                    <a:pt x="22468" y="199"/>
                  </a:cubicBezTo>
                  <a:lnTo>
                    <a:pt x="22468" y="199"/>
                  </a:lnTo>
                  <a:cubicBezTo>
                    <a:pt x="22634" y="384"/>
                    <a:pt x="22165" y="296"/>
                    <a:pt x="21990" y="345"/>
                  </a:cubicBezTo>
                  <a:cubicBezTo>
                    <a:pt x="21894" y="337"/>
                    <a:pt x="21883" y="290"/>
                    <a:pt x="21909" y="257"/>
                  </a:cubicBezTo>
                  <a:lnTo>
                    <a:pt x="21909" y="257"/>
                  </a:lnTo>
                  <a:cubicBezTo>
                    <a:pt x="21789" y="264"/>
                    <a:pt x="21667" y="268"/>
                    <a:pt x="21546" y="268"/>
                  </a:cubicBezTo>
                  <a:cubicBezTo>
                    <a:pt x="21329" y="268"/>
                    <a:pt x="21111" y="256"/>
                    <a:pt x="20897" y="228"/>
                  </a:cubicBezTo>
                  <a:cubicBezTo>
                    <a:pt x="20719" y="245"/>
                    <a:pt x="20651" y="321"/>
                    <a:pt x="20469" y="321"/>
                  </a:cubicBezTo>
                  <a:cubicBezTo>
                    <a:pt x="20442" y="321"/>
                    <a:pt x="20413" y="320"/>
                    <a:pt x="20380" y="316"/>
                  </a:cubicBezTo>
                  <a:cubicBezTo>
                    <a:pt x="20324" y="270"/>
                    <a:pt x="20242" y="258"/>
                    <a:pt x="20148" y="258"/>
                  </a:cubicBezTo>
                  <a:cubicBezTo>
                    <a:pt x="20026" y="258"/>
                    <a:pt x="19886" y="279"/>
                    <a:pt x="19758" y="279"/>
                  </a:cubicBezTo>
                  <a:cubicBezTo>
                    <a:pt x="19709" y="279"/>
                    <a:pt x="19662" y="276"/>
                    <a:pt x="19619" y="267"/>
                  </a:cubicBezTo>
                  <a:lnTo>
                    <a:pt x="19619" y="267"/>
                  </a:lnTo>
                  <a:cubicBezTo>
                    <a:pt x="19674" y="354"/>
                    <a:pt x="19482" y="427"/>
                    <a:pt x="19278" y="427"/>
                  </a:cubicBezTo>
                  <a:cubicBezTo>
                    <a:pt x="19229" y="427"/>
                    <a:pt x="19179" y="423"/>
                    <a:pt x="19131" y="413"/>
                  </a:cubicBezTo>
                  <a:lnTo>
                    <a:pt x="19209" y="257"/>
                  </a:lnTo>
                  <a:lnTo>
                    <a:pt x="19209" y="257"/>
                  </a:lnTo>
                  <a:cubicBezTo>
                    <a:pt x="18998" y="284"/>
                    <a:pt x="18762" y="291"/>
                    <a:pt x="18512" y="291"/>
                  </a:cubicBezTo>
                  <a:cubicBezTo>
                    <a:pt x="18220" y="291"/>
                    <a:pt x="17909" y="281"/>
                    <a:pt x="17596" y="281"/>
                  </a:cubicBezTo>
                  <a:cubicBezTo>
                    <a:pt x="17187" y="281"/>
                    <a:pt x="16775" y="298"/>
                    <a:pt x="16400" y="374"/>
                  </a:cubicBezTo>
                  <a:lnTo>
                    <a:pt x="16331" y="287"/>
                  </a:lnTo>
                  <a:cubicBezTo>
                    <a:pt x="15395" y="394"/>
                    <a:pt x="14468" y="287"/>
                    <a:pt x="13571" y="453"/>
                  </a:cubicBezTo>
                  <a:cubicBezTo>
                    <a:pt x="13278" y="404"/>
                    <a:pt x="12985" y="374"/>
                    <a:pt x="12693" y="374"/>
                  </a:cubicBezTo>
                  <a:cubicBezTo>
                    <a:pt x="12371" y="453"/>
                    <a:pt x="12254" y="433"/>
                    <a:pt x="12029" y="560"/>
                  </a:cubicBezTo>
                  <a:cubicBezTo>
                    <a:pt x="11932" y="560"/>
                    <a:pt x="11844" y="531"/>
                    <a:pt x="11785" y="472"/>
                  </a:cubicBezTo>
                  <a:cubicBezTo>
                    <a:pt x="11520" y="453"/>
                    <a:pt x="11259" y="397"/>
                    <a:pt x="11018" y="397"/>
                  </a:cubicBezTo>
                  <a:cubicBezTo>
                    <a:pt x="10887" y="397"/>
                    <a:pt x="10761" y="414"/>
                    <a:pt x="10644" y="462"/>
                  </a:cubicBezTo>
                  <a:lnTo>
                    <a:pt x="10624" y="384"/>
                  </a:lnTo>
                  <a:cubicBezTo>
                    <a:pt x="10391" y="441"/>
                    <a:pt x="10076" y="502"/>
                    <a:pt x="9779" y="502"/>
                  </a:cubicBezTo>
                  <a:cubicBezTo>
                    <a:pt x="9666" y="502"/>
                    <a:pt x="9556" y="494"/>
                    <a:pt x="9454" y="472"/>
                  </a:cubicBezTo>
                  <a:cubicBezTo>
                    <a:pt x="9356" y="540"/>
                    <a:pt x="8986" y="560"/>
                    <a:pt x="9151" y="648"/>
                  </a:cubicBezTo>
                  <a:cubicBezTo>
                    <a:pt x="9142" y="649"/>
                    <a:pt x="9134" y="649"/>
                    <a:pt x="9126" y="649"/>
                  </a:cubicBezTo>
                  <a:cubicBezTo>
                    <a:pt x="9039" y="649"/>
                    <a:pt x="9037" y="580"/>
                    <a:pt x="8983" y="580"/>
                  </a:cubicBezTo>
                  <a:cubicBezTo>
                    <a:pt x="8965" y="580"/>
                    <a:pt x="8942" y="588"/>
                    <a:pt x="8908" y="609"/>
                  </a:cubicBezTo>
                  <a:lnTo>
                    <a:pt x="9044" y="501"/>
                  </a:lnTo>
                  <a:cubicBezTo>
                    <a:pt x="8888" y="497"/>
                    <a:pt x="8732" y="495"/>
                    <a:pt x="8576" y="495"/>
                  </a:cubicBezTo>
                  <a:cubicBezTo>
                    <a:pt x="7952" y="495"/>
                    <a:pt x="7329" y="527"/>
                    <a:pt x="6713" y="589"/>
                  </a:cubicBezTo>
                  <a:cubicBezTo>
                    <a:pt x="6631" y="545"/>
                    <a:pt x="6512" y="533"/>
                    <a:pt x="6373" y="533"/>
                  </a:cubicBezTo>
                  <a:cubicBezTo>
                    <a:pt x="6204" y="533"/>
                    <a:pt x="6004" y="551"/>
                    <a:pt x="5803" y="551"/>
                  </a:cubicBezTo>
                  <a:cubicBezTo>
                    <a:pt x="5699" y="551"/>
                    <a:pt x="5594" y="546"/>
                    <a:pt x="5493" y="531"/>
                  </a:cubicBezTo>
                  <a:cubicBezTo>
                    <a:pt x="5402" y="550"/>
                    <a:pt x="5290" y="552"/>
                    <a:pt x="5174" y="552"/>
                  </a:cubicBezTo>
                  <a:cubicBezTo>
                    <a:pt x="5141" y="552"/>
                    <a:pt x="5108" y="552"/>
                    <a:pt x="5074" y="552"/>
                  </a:cubicBezTo>
                  <a:cubicBezTo>
                    <a:pt x="4873" y="552"/>
                    <a:pt x="4674" y="558"/>
                    <a:pt x="4557" y="648"/>
                  </a:cubicBezTo>
                  <a:lnTo>
                    <a:pt x="4547" y="579"/>
                  </a:lnTo>
                  <a:cubicBezTo>
                    <a:pt x="4186" y="570"/>
                    <a:pt x="3708" y="570"/>
                    <a:pt x="3240" y="531"/>
                  </a:cubicBezTo>
                  <a:cubicBezTo>
                    <a:pt x="3210" y="527"/>
                    <a:pt x="3183" y="526"/>
                    <a:pt x="3159" y="526"/>
                  </a:cubicBezTo>
                  <a:cubicBezTo>
                    <a:pt x="2964" y="526"/>
                    <a:pt x="2943" y="623"/>
                    <a:pt x="2752" y="657"/>
                  </a:cubicBezTo>
                  <a:lnTo>
                    <a:pt x="2742" y="579"/>
                  </a:lnTo>
                  <a:cubicBezTo>
                    <a:pt x="2586" y="609"/>
                    <a:pt x="2449" y="696"/>
                    <a:pt x="2352" y="813"/>
                  </a:cubicBezTo>
                  <a:cubicBezTo>
                    <a:pt x="2264" y="789"/>
                    <a:pt x="2213" y="789"/>
                    <a:pt x="2162" y="789"/>
                  </a:cubicBezTo>
                  <a:cubicBezTo>
                    <a:pt x="2110" y="789"/>
                    <a:pt x="2059" y="789"/>
                    <a:pt x="1971" y="765"/>
                  </a:cubicBezTo>
                  <a:cubicBezTo>
                    <a:pt x="2127" y="726"/>
                    <a:pt x="2283" y="657"/>
                    <a:pt x="2410" y="540"/>
                  </a:cubicBezTo>
                  <a:cubicBezTo>
                    <a:pt x="2390" y="538"/>
                    <a:pt x="2370" y="537"/>
                    <a:pt x="2350" y="537"/>
                  </a:cubicBezTo>
                  <a:cubicBezTo>
                    <a:pt x="2153" y="537"/>
                    <a:pt x="1955" y="627"/>
                    <a:pt x="1796" y="627"/>
                  </a:cubicBezTo>
                  <a:cubicBezTo>
                    <a:pt x="1742" y="627"/>
                    <a:pt x="1693" y="617"/>
                    <a:pt x="1649" y="589"/>
                  </a:cubicBezTo>
                  <a:cubicBezTo>
                    <a:pt x="1590" y="582"/>
                    <a:pt x="1533" y="578"/>
                    <a:pt x="1481" y="578"/>
                  </a:cubicBezTo>
                  <a:cubicBezTo>
                    <a:pt x="1334" y="578"/>
                    <a:pt x="1226" y="608"/>
                    <a:pt x="1204" y="670"/>
                  </a:cubicBezTo>
                  <a:lnTo>
                    <a:pt x="1204" y="670"/>
                  </a:lnTo>
                  <a:cubicBezTo>
                    <a:pt x="1181" y="646"/>
                    <a:pt x="1060" y="621"/>
                    <a:pt x="1171" y="589"/>
                  </a:cubicBezTo>
                  <a:cubicBezTo>
                    <a:pt x="1148" y="588"/>
                    <a:pt x="1124" y="587"/>
                    <a:pt x="1099" y="587"/>
                  </a:cubicBezTo>
                  <a:cubicBezTo>
                    <a:pt x="990" y="587"/>
                    <a:pt x="878" y="603"/>
                    <a:pt x="775" y="641"/>
                  </a:cubicBezTo>
                  <a:lnTo>
                    <a:pt x="775" y="641"/>
                  </a:lnTo>
                  <a:cubicBezTo>
                    <a:pt x="771" y="640"/>
                    <a:pt x="768" y="640"/>
                    <a:pt x="764" y="640"/>
                  </a:cubicBezTo>
                  <a:cubicBezTo>
                    <a:pt x="748" y="640"/>
                    <a:pt x="736" y="644"/>
                    <a:pt x="732" y="657"/>
                  </a:cubicBezTo>
                  <a:cubicBezTo>
                    <a:pt x="746" y="651"/>
                    <a:pt x="761" y="646"/>
                    <a:pt x="775" y="641"/>
                  </a:cubicBezTo>
                  <a:lnTo>
                    <a:pt x="775" y="641"/>
                  </a:lnTo>
                  <a:cubicBezTo>
                    <a:pt x="808" y="643"/>
                    <a:pt x="853" y="657"/>
                    <a:pt x="888" y="657"/>
                  </a:cubicBezTo>
                  <a:cubicBezTo>
                    <a:pt x="801" y="726"/>
                    <a:pt x="625" y="726"/>
                    <a:pt x="664" y="843"/>
                  </a:cubicBezTo>
                  <a:cubicBezTo>
                    <a:pt x="716" y="813"/>
                    <a:pt x="768" y="800"/>
                    <a:pt x="825" y="800"/>
                  </a:cubicBezTo>
                  <a:cubicBezTo>
                    <a:pt x="842" y="800"/>
                    <a:pt x="860" y="801"/>
                    <a:pt x="879" y="804"/>
                  </a:cubicBezTo>
                  <a:cubicBezTo>
                    <a:pt x="850" y="850"/>
                    <a:pt x="736" y="879"/>
                    <a:pt x="627" y="879"/>
                  </a:cubicBezTo>
                  <a:cubicBezTo>
                    <a:pt x="552" y="879"/>
                    <a:pt x="480" y="865"/>
                    <a:pt x="440" y="833"/>
                  </a:cubicBezTo>
                  <a:cubicBezTo>
                    <a:pt x="352" y="755"/>
                    <a:pt x="654" y="706"/>
                    <a:pt x="508" y="657"/>
                  </a:cubicBezTo>
                  <a:lnTo>
                    <a:pt x="508" y="657"/>
                  </a:lnTo>
                  <a:lnTo>
                    <a:pt x="68" y="827"/>
                  </a:lnTo>
                  <a:lnTo>
                    <a:pt x="68" y="827"/>
                  </a:lnTo>
                  <a:cubicBezTo>
                    <a:pt x="83" y="824"/>
                    <a:pt x="99" y="822"/>
                    <a:pt x="114" y="822"/>
                  </a:cubicBezTo>
                  <a:cubicBezTo>
                    <a:pt x="200" y="822"/>
                    <a:pt x="278" y="867"/>
                    <a:pt x="245" y="921"/>
                  </a:cubicBezTo>
                  <a:lnTo>
                    <a:pt x="440" y="872"/>
                  </a:lnTo>
                  <a:lnTo>
                    <a:pt x="430" y="950"/>
                  </a:lnTo>
                  <a:cubicBezTo>
                    <a:pt x="486" y="945"/>
                    <a:pt x="539" y="943"/>
                    <a:pt x="590" y="943"/>
                  </a:cubicBezTo>
                  <a:cubicBezTo>
                    <a:pt x="754" y="943"/>
                    <a:pt x="898" y="963"/>
                    <a:pt x="1059" y="963"/>
                  </a:cubicBezTo>
                  <a:cubicBezTo>
                    <a:pt x="1145" y="963"/>
                    <a:pt x="1236" y="957"/>
                    <a:pt x="1337" y="940"/>
                  </a:cubicBezTo>
                  <a:lnTo>
                    <a:pt x="1201" y="852"/>
                  </a:lnTo>
                  <a:cubicBezTo>
                    <a:pt x="1345" y="852"/>
                    <a:pt x="1490" y="794"/>
                    <a:pt x="1628" y="794"/>
                  </a:cubicBezTo>
                  <a:cubicBezTo>
                    <a:pt x="1685" y="794"/>
                    <a:pt x="1741" y="804"/>
                    <a:pt x="1796" y="833"/>
                  </a:cubicBezTo>
                  <a:cubicBezTo>
                    <a:pt x="1698" y="872"/>
                    <a:pt x="1766" y="911"/>
                    <a:pt x="1766" y="960"/>
                  </a:cubicBezTo>
                  <a:cubicBezTo>
                    <a:pt x="1815" y="931"/>
                    <a:pt x="1874" y="921"/>
                    <a:pt x="1923" y="921"/>
                  </a:cubicBezTo>
                  <a:lnTo>
                    <a:pt x="1848" y="1045"/>
                  </a:lnTo>
                  <a:lnTo>
                    <a:pt x="1848" y="1045"/>
                  </a:lnTo>
                  <a:cubicBezTo>
                    <a:pt x="1899" y="976"/>
                    <a:pt x="2012" y="960"/>
                    <a:pt x="2128" y="960"/>
                  </a:cubicBezTo>
                  <a:cubicBezTo>
                    <a:pt x="2239" y="960"/>
                    <a:pt x="2353" y="975"/>
                    <a:pt x="2421" y="975"/>
                  </a:cubicBezTo>
                  <a:cubicBezTo>
                    <a:pt x="2442" y="975"/>
                    <a:pt x="2458" y="973"/>
                    <a:pt x="2469" y="970"/>
                  </a:cubicBezTo>
                  <a:lnTo>
                    <a:pt x="2469" y="970"/>
                  </a:lnTo>
                  <a:lnTo>
                    <a:pt x="2440" y="989"/>
                  </a:lnTo>
                  <a:cubicBezTo>
                    <a:pt x="2493" y="999"/>
                    <a:pt x="2526" y="1004"/>
                    <a:pt x="2544" y="1004"/>
                  </a:cubicBezTo>
                  <a:cubicBezTo>
                    <a:pt x="2632" y="1004"/>
                    <a:pt x="2417" y="911"/>
                    <a:pt x="2586" y="911"/>
                  </a:cubicBezTo>
                  <a:cubicBezTo>
                    <a:pt x="2762" y="931"/>
                    <a:pt x="2654" y="1067"/>
                    <a:pt x="2810" y="1126"/>
                  </a:cubicBezTo>
                  <a:cubicBezTo>
                    <a:pt x="3012" y="1126"/>
                    <a:pt x="3309" y="1074"/>
                    <a:pt x="3586" y="1074"/>
                  </a:cubicBezTo>
                  <a:cubicBezTo>
                    <a:pt x="3724" y="1074"/>
                    <a:pt x="3857" y="1087"/>
                    <a:pt x="3971" y="1126"/>
                  </a:cubicBezTo>
                  <a:cubicBezTo>
                    <a:pt x="4244" y="1096"/>
                    <a:pt x="4518" y="1048"/>
                    <a:pt x="4791" y="979"/>
                  </a:cubicBezTo>
                  <a:cubicBezTo>
                    <a:pt x="4986" y="979"/>
                    <a:pt x="4842" y="1081"/>
                    <a:pt x="4930" y="1081"/>
                  </a:cubicBezTo>
                  <a:cubicBezTo>
                    <a:pt x="4948" y="1081"/>
                    <a:pt x="4974" y="1077"/>
                    <a:pt x="5015" y="1067"/>
                  </a:cubicBezTo>
                  <a:lnTo>
                    <a:pt x="5015" y="1067"/>
                  </a:lnTo>
                  <a:cubicBezTo>
                    <a:pt x="4990" y="1113"/>
                    <a:pt x="5026" y="1165"/>
                    <a:pt x="5049" y="1213"/>
                  </a:cubicBezTo>
                  <a:lnTo>
                    <a:pt x="5049" y="1213"/>
                  </a:lnTo>
                  <a:cubicBezTo>
                    <a:pt x="5073" y="1153"/>
                    <a:pt x="5511" y="1223"/>
                    <a:pt x="5317" y="1096"/>
                  </a:cubicBezTo>
                  <a:lnTo>
                    <a:pt x="5317" y="1096"/>
                  </a:lnTo>
                  <a:cubicBezTo>
                    <a:pt x="5522" y="1112"/>
                    <a:pt x="5726" y="1120"/>
                    <a:pt x="5930" y="1120"/>
                  </a:cubicBezTo>
                  <a:cubicBezTo>
                    <a:pt x="6096" y="1120"/>
                    <a:pt x="6263" y="1115"/>
                    <a:pt x="6430" y="1106"/>
                  </a:cubicBezTo>
                  <a:lnTo>
                    <a:pt x="6430" y="1106"/>
                  </a:lnTo>
                  <a:cubicBezTo>
                    <a:pt x="6313" y="1116"/>
                    <a:pt x="6274" y="1204"/>
                    <a:pt x="6381" y="1252"/>
                  </a:cubicBezTo>
                  <a:cubicBezTo>
                    <a:pt x="6572" y="1168"/>
                    <a:pt x="6782" y="1126"/>
                    <a:pt x="6991" y="1126"/>
                  </a:cubicBezTo>
                  <a:cubicBezTo>
                    <a:pt x="7048" y="1126"/>
                    <a:pt x="7105" y="1129"/>
                    <a:pt x="7161" y="1135"/>
                  </a:cubicBezTo>
                  <a:cubicBezTo>
                    <a:pt x="7152" y="1048"/>
                    <a:pt x="7054" y="1048"/>
                    <a:pt x="7083" y="950"/>
                  </a:cubicBezTo>
                  <a:cubicBezTo>
                    <a:pt x="7152" y="921"/>
                    <a:pt x="7220" y="911"/>
                    <a:pt x="7288" y="901"/>
                  </a:cubicBezTo>
                  <a:cubicBezTo>
                    <a:pt x="7327" y="999"/>
                    <a:pt x="7317" y="1145"/>
                    <a:pt x="7600" y="1145"/>
                  </a:cubicBezTo>
                  <a:cubicBezTo>
                    <a:pt x="7571" y="1200"/>
                    <a:pt x="7496" y="1211"/>
                    <a:pt x="7421" y="1211"/>
                  </a:cubicBezTo>
                  <a:cubicBezTo>
                    <a:pt x="7371" y="1211"/>
                    <a:pt x="7321" y="1206"/>
                    <a:pt x="7284" y="1206"/>
                  </a:cubicBezTo>
                  <a:cubicBezTo>
                    <a:pt x="7228" y="1206"/>
                    <a:pt x="7202" y="1217"/>
                    <a:pt x="7249" y="1272"/>
                  </a:cubicBezTo>
                  <a:cubicBezTo>
                    <a:pt x="7176" y="1339"/>
                    <a:pt x="6980" y="1371"/>
                    <a:pt x="6805" y="1371"/>
                  </a:cubicBezTo>
                  <a:cubicBezTo>
                    <a:pt x="6676" y="1371"/>
                    <a:pt x="6557" y="1354"/>
                    <a:pt x="6508" y="1321"/>
                  </a:cubicBezTo>
                  <a:lnTo>
                    <a:pt x="6508" y="1321"/>
                  </a:lnTo>
                  <a:cubicBezTo>
                    <a:pt x="6264" y="1457"/>
                    <a:pt x="6703" y="1340"/>
                    <a:pt x="6654" y="1467"/>
                  </a:cubicBezTo>
                  <a:cubicBezTo>
                    <a:pt x="6878" y="1457"/>
                    <a:pt x="6986" y="1389"/>
                    <a:pt x="7337" y="1370"/>
                  </a:cubicBezTo>
                  <a:cubicBezTo>
                    <a:pt x="7337" y="1311"/>
                    <a:pt x="7220" y="1301"/>
                    <a:pt x="7376" y="1252"/>
                  </a:cubicBezTo>
                  <a:cubicBezTo>
                    <a:pt x="7448" y="1221"/>
                    <a:pt x="7508" y="1208"/>
                    <a:pt x="7558" y="1208"/>
                  </a:cubicBezTo>
                  <a:cubicBezTo>
                    <a:pt x="7724" y="1208"/>
                    <a:pt x="7784" y="1343"/>
                    <a:pt x="7844" y="1350"/>
                  </a:cubicBezTo>
                  <a:cubicBezTo>
                    <a:pt x="7795" y="1360"/>
                    <a:pt x="7737" y="1370"/>
                    <a:pt x="7688" y="1379"/>
                  </a:cubicBezTo>
                  <a:cubicBezTo>
                    <a:pt x="7733" y="1390"/>
                    <a:pt x="7772" y="1394"/>
                    <a:pt x="7807" y="1394"/>
                  </a:cubicBezTo>
                  <a:cubicBezTo>
                    <a:pt x="7922" y="1394"/>
                    <a:pt x="7998" y="1349"/>
                    <a:pt x="8143" y="1349"/>
                  </a:cubicBezTo>
                  <a:cubicBezTo>
                    <a:pt x="8153" y="1349"/>
                    <a:pt x="8164" y="1349"/>
                    <a:pt x="8176" y="1350"/>
                  </a:cubicBezTo>
                  <a:cubicBezTo>
                    <a:pt x="8205" y="1422"/>
                    <a:pt x="8146" y="1435"/>
                    <a:pt x="8062" y="1435"/>
                  </a:cubicBezTo>
                  <a:cubicBezTo>
                    <a:pt x="8012" y="1435"/>
                    <a:pt x="7953" y="1430"/>
                    <a:pt x="7900" y="1430"/>
                  </a:cubicBezTo>
                  <a:cubicBezTo>
                    <a:pt x="7836" y="1430"/>
                    <a:pt x="7780" y="1437"/>
                    <a:pt x="7756" y="1467"/>
                  </a:cubicBezTo>
                  <a:lnTo>
                    <a:pt x="7912" y="1594"/>
                  </a:lnTo>
                  <a:cubicBezTo>
                    <a:pt x="7923" y="1594"/>
                    <a:pt x="7932" y="1594"/>
                    <a:pt x="7941" y="1594"/>
                  </a:cubicBezTo>
                  <a:cubicBezTo>
                    <a:pt x="8189" y="1594"/>
                    <a:pt x="8062" y="1487"/>
                    <a:pt x="8232" y="1487"/>
                  </a:cubicBezTo>
                  <a:cubicBezTo>
                    <a:pt x="8260" y="1487"/>
                    <a:pt x="8295" y="1490"/>
                    <a:pt x="8342" y="1496"/>
                  </a:cubicBezTo>
                  <a:lnTo>
                    <a:pt x="8303" y="1555"/>
                  </a:lnTo>
                  <a:lnTo>
                    <a:pt x="8517" y="1516"/>
                  </a:lnTo>
                  <a:cubicBezTo>
                    <a:pt x="8517" y="1460"/>
                    <a:pt x="8473" y="1369"/>
                    <a:pt x="8308" y="1369"/>
                  </a:cubicBezTo>
                  <a:cubicBezTo>
                    <a:pt x="8300" y="1369"/>
                    <a:pt x="8292" y="1369"/>
                    <a:pt x="8283" y="1370"/>
                  </a:cubicBezTo>
                  <a:cubicBezTo>
                    <a:pt x="8331" y="1310"/>
                    <a:pt x="8368" y="1293"/>
                    <a:pt x="8411" y="1293"/>
                  </a:cubicBezTo>
                  <a:cubicBezTo>
                    <a:pt x="8470" y="1293"/>
                    <a:pt x="8541" y="1325"/>
                    <a:pt x="8669" y="1325"/>
                  </a:cubicBezTo>
                  <a:cubicBezTo>
                    <a:pt x="8694" y="1325"/>
                    <a:pt x="8721" y="1324"/>
                    <a:pt x="8751" y="1321"/>
                  </a:cubicBezTo>
                  <a:cubicBezTo>
                    <a:pt x="8786" y="1283"/>
                    <a:pt x="8774" y="1276"/>
                    <a:pt x="8746" y="1276"/>
                  </a:cubicBezTo>
                  <a:cubicBezTo>
                    <a:pt x="8731" y="1276"/>
                    <a:pt x="8710" y="1278"/>
                    <a:pt x="8690" y="1278"/>
                  </a:cubicBezTo>
                  <a:cubicBezTo>
                    <a:pt x="8654" y="1278"/>
                    <a:pt x="8619" y="1271"/>
                    <a:pt x="8615" y="1233"/>
                  </a:cubicBezTo>
                  <a:cubicBezTo>
                    <a:pt x="8595" y="1145"/>
                    <a:pt x="8790" y="1145"/>
                    <a:pt x="8937" y="1135"/>
                  </a:cubicBezTo>
                  <a:cubicBezTo>
                    <a:pt x="9181" y="1135"/>
                    <a:pt x="9064" y="1233"/>
                    <a:pt x="9161" y="1291"/>
                  </a:cubicBezTo>
                  <a:cubicBezTo>
                    <a:pt x="9139" y="1301"/>
                    <a:pt x="9087" y="1307"/>
                    <a:pt x="9039" y="1307"/>
                  </a:cubicBezTo>
                  <a:cubicBezTo>
                    <a:pt x="8985" y="1307"/>
                    <a:pt x="8936" y="1298"/>
                    <a:pt x="8947" y="1272"/>
                  </a:cubicBezTo>
                  <a:lnTo>
                    <a:pt x="8947" y="1272"/>
                  </a:lnTo>
                  <a:cubicBezTo>
                    <a:pt x="8654" y="1360"/>
                    <a:pt x="9073" y="1457"/>
                    <a:pt x="8868" y="1526"/>
                  </a:cubicBezTo>
                  <a:cubicBezTo>
                    <a:pt x="8915" y="1537"/>
                    <a:pt x="8951" y="1541"/>
                    <a:pt x="8981" y="1541"/>
                  </a:cubicBezTo>
                  <a:cubicBezTo>
                    <a:pt x="9101" y="1541"/>
                    <a:pt x="9113" y="1467"/>
                    <a:pt x="9207" y="1438"/>
                  </a:cubicBezTo>
                  <a:lnTo>
                    <a:pt x="9207" y="1438"/>
                  </a:lnTo>
                  <a:cubicBezTo>
                    <a:pt x="9212" y="1439"/>
                    <a:pt x="9216" y="1439"/>
                    <a:pt x="9222" y="1439"/>
                  </a:cubicBezTo>
                  <a:cubicBezTo>
                    <a:pt x="9241" y="1439"/>
                    <a:pt x="9269" y="1436"/>
                    <a:pt x="9307" y="1428"/>
                  </a:cubicBezTo>
                  <a:cubicBezTo>
                    <a:pt x="9301" y="1428"/>
                    <a:pt x="9295" y="1428"/>
                    <a:pt x="9289" y="1428"/>
                  </a:cubicBezTo>
                  <a:cubicBezTo>
                    <a:pt x="9256" y="1428"/>
                    <a:pt x="9229" y="1432"/>
                    <a:pt x="9207" y="1438"/>
                  </a:cubicBezTo>
                  <a:lnTo>
                    <a:pt x="9207" y="1438"/>
                  </a:lnTo>
                  <a:cubicBezTo>
                    <a:pt x="9128" y="1430"/>
                    <a:pt x="9237" y="1342"/>
                    <a:pt x="9190" y="1311"/>
                  </a:cubicBezTo>
                  <a:cubicBezTo>
                    <a:pt x="9279" y="1253"/>
                    <a:pt x="9340" y="1232"/>
                    <a:pt x="9386" y="1232"/>
                  </a:cubicBezTo>
                  <a:cubicBezTo>
                    <a:pt x="9531" y="1232"/>
                    <a:pt x="9523" y="1451"/>
                    <a:pt x="9758" y="1451"/>
                  </a:cubicBezTo>
                  <a:cubicBezTo>
                    <a:pt x="9776" y="1451"/>
                    <a:pt x="9794" y="1450"/>
                    <a:pt x="9815" y="1448"/>
                  </a:cubicBezTo>
                  <a:cubicBezTo>
                    <a:pt x="9737" y="1291"/>
                    <a:pt x="10322" y="1223"/>
                    <a:pt x="10039" y="1048"/>
                  </a:cubicBezTo>
                  <a:cubicBezTo>
                    <a:pt x="10120" y="1015"/>
                    <a:pt x="10207" y="996"/>
                    <a:pt x="10291" y="996"/>
                  </a:cubicBezTo>
                  <a:cubicBezTo>
                    <a:pt x="10308" y="996"/>
                    <a:pt x="10325" y="997"/>
                    <a:pt x="10342" y="999"/>
                  </a:cubicBezTo>
                  <a:cubicBezTo>
                    <a:pt x="10244" y="1106"/>
                    <a:pt x="10507" y="1087"/>
                    <a:pt x="10332" y="1184"/>
                  </a:cubicBezTo>
                  <a:lnTo>
                    <a:pt x="10468" y="1184"/>
                  </a:lnTo>
                  <a:lnTo>
                    <a:pt x="10264" y="1321"/>
                  </a:lnTo>
                  <a:cubicBezTo>
                    <a:pt x="10420" y="1399"/>
                    <a:pt x="10673" y="1467"/>
                    <a:pt x="10751" y="1526"/>
                  </a:cubicBezTo>
                  <a:cubicBezTo>
                    <a:pt x="10946" y="1477"/>
                    <a:pt x="10693" y="1418"/>
                    <a:pt x="10917" y="1389"/>
                  </a:cubicBezTo>
                  <a:lnTo>
                    <a:pt x="10917" y="1389"/>
                  </a:lnTo>
                  <a:cubicBezTo>
                    <a:pt x="10839" y="1448"/>
                    <a:pt x="10976" y="1496"/>
                    <a:pt x="11083" y="1496"/>
                  </a:cubicBezTo>
                  <a:cubicBezTo>
                    <a:pt x="10878" y="1448"/>
                    <a:pt x="11073" y="1340"/>
                    <a:pt x="11200" y="1311"/>
                  </a:cubicBezTo>
                  <a:cubicBezTo>
                    <a:pt x="11405" y="1311"/>
                    <a:pt x="11571" y="1409"/>
                    <a:pt x="11542" y="1438"/>
                  </a:cubicBezTo>
                  <a:lnTo>
                    <a:pt x="11401" y="1508"/>
                  </a:lnTo>
                  <a:lnTo>
                    <a:pt x="11401" y="1508"/>
                  </a:lnTo>
                  <a:cubicBezTo>
                    <a:pt x="11410" y="1505"/>
                    <a:pt x="11417" y="1504"/>
                    <a:pt x="11423" y="1504"/>
                  </a:cubicBezTo>
                  <a:cubicBezTo>
                    <a:pt x="11455" y="1504"/>
                    <a:pt x="11451" y="1543"/>
                    <a:pt x="11508" y="1543"/>
                  </a:cubicBezTo>
                  <a:cubicBezTo>
                    <a:pt x="11522" y="1543"/>
                    <a:pt x="11539" y="1541"/>
                    <a:pt x="11561" y="1535"/>
                  </a:cubicBezTo>
                  <a:cubicBezTo>
                    <a:pt x="11600" y="1477"/>
                    <a:pt x="11698" y="1389"/>
                    <a:pt x="11746" y="1301"/>
                  </a:cubicBezTo>
                  <a:cubicBezTo>
                    <a:pt x="11761" y="1299"/>
                    <a:pt x="11775" y="1298"/>
                    <a:pt x="11788" y="1298"/>
                  </a:cubicBezTo>
                  <a:cubicBezTo>
                    <a:pt x="11881" y="1298"/>
                    <a:pt x="11954" y="1343"/>
                    <a:pt x="11994" y="1343"/>
                  </a:cubicBezTo>
                  <a:cubicBezTo>
                    <a:pt x="11997" y="1343"/>
                    <a:pt x="12000" y="1343"/>
                    <a:pt x="12002" y="1343"/>
                  </a:cubicBezTo>
                  <a:lnTo>
                    <a:pt x="12002" y="1343"/>
                  </a:lnTo>
                  <a:lnTo>
                    <a:pt x="11805" y="1409"/>
                  </a:lnTo>
                  <a:cubicBezTo>
                    <a:pt x="11824" y="1406"/>
                    <a:pt x="11841" y="1406"/>
                    <a:pt x="11856" y="1406"/>
                  </a:cubicBezTo>
                  <a:cubicBezTo>
                    <a:pt x="12031" y="1406"/>
                    <a:pt x="11913" y="1541"/>
                    <a:pt x="12080" y="1541"/>
                  </a:cubicBezTo>
                  <a:cubicBezTo>
                    <a:pt x="12099" y="1541"/>
                    <a:pt x="12120" y="1539"/>
                    <a:pt x="12146" y="1535"/>
                  </a:cubicBezTo>
                  <a:lnTo>
                    <a:pt x="12215" y="1448"/>
                  </a:lnTo>
                  <a:cubicBezTo>
                    <a:pt x="12262" y="1455"/>
                    <a:pt x="12284" y="1482"/>
                    <a:pt x="12265" y="1513"/>
                  </a:cubicBezTo>
                  <a:lnTo>
                    <a:pt x="12265" y="1513"/>
                  </a:lnTo>
                  <a:cubicBezTo>
                    <a:pt x="12323" y="1471"/>
                    <a:pt x="12448" y="1483"/>
                    <a:pt x="12507" y="1457"/>
                  </a:cubicBezTo>
                  <a:lnTo>
                    <a:pt x="12527" y="1516"/>
                  </a:lnTo>
                  <a:cubicBezTo>
                    <a:pt x="12609" y="1489"/>
                    <a:pt x="12705" y="1423"/>
                    <a:pt x="12802" y="1423"/>
                  </a:cubicBezTo>
                  <a:cubicBezTo>
                    <a:pt x="12844" y="1423"/>
                    <a:pt x="12886" y="1435"/>
                    <a:pt x="12927" y="1467"/>
                  </a:cubicBezTo>
                  <a:cubicBezTo>
                    <a:pt x="12888" y="1418"/>
                    <a:pt x="12859" y="1404"/>
                    <a:pt x="12829" y="1404"/>
                  </a:cubicBezTo>
                  <a:cubicBezTo>
                    <a:pt x="12793" y="1404"/>
                    <a:pt x="12754" y="1424"/>
                    <a:pt x="12693" y="1424"/>
                  </a:cubicBezTo>
                  <a:cubicBezTo>
                    <a:pt x="12665" y="1424"/>
                    <a:pt x="12633" y="1420"/>
                    <a:pt x="12595" y="1409"/>
                  </a:cubicBezTo>
                  <a:cubicBezTo>
                    <a:pt x="12468" y="1301"/>
                    <a:pt x="12790" y="1311"/>
                    <a:pt x="12839" y="1291"/>
                  </a:cubicBezTo>
                  <a:lnTo>
                    <a:pt x="12839" y="1291"/>
                  </a:lnTo>
                  <a:cubicBezTo>
                    <a:pt x="12832" y="1345"/>
                    <a:pt x="12869" y="1362"/>
                    <a:pt x="12926" y="1362"/>
                  </a:cubicBezTo>
                  <a:cubicBezTo>
                    <a:pt x="13024" y="1362"/>
                    <a:pt x="13182" y="1311"/>
                    <a:pt x="13268" y="1311"/>
                  </a:cubicBezTo>
                  <a:cubicBezTo>
                    <a:pt x="13346" y="1360"/>
                    <a:pt x="13424" y="1389"/>
                    <a:pt x="13473" y="1418"/>
                  </a:cubicBezTo>
                  <a:lnTo>
                    <a:pt x="13532" y="1321"/>
                  </a:lnTo>
                  <a:cubicBezTo>
                    <a:pt x="13546" y="1377"/>
                    <a:pt x="13577" y="1395"/>
                    <a:pt x="13617" y="1395"/>
                  </a:cubicBezTo>
                  <a:cubicBezTo>
                    <a:pt x="13696" y="1395"/>
                    <a:pt x="13811" y="1323"/>
                    <a:pt x="13911" y="1323"/>
                  </a:cubicBezTo>
                  <a:cubicBezTo>
                    <a:pt x="13928" y="1323"/>
                    <a:pt x="13945" y="1326"/>
                    <a:pt x="13961" y="1331"/>
                  </a:cubicBezTo>
                  <a:cubicBezTo>
                    <a:pt x="13883" y="1389"/>
                    <a:pt x="13893" y="1467"/>
                    <a:pt x="14000" y="1496"/>
                  </a:cubicBezTo>
                  <a:cubicBezTo>
                    <a:pt x="13854" y="1350"/>
                    <a:pt x="14244" y="1321"/>
                    <a:pt x="14205" y="1223"/>
                  </a:cubicBezTo>
                  <a:lnTo>
                    <a:pt x="14205" y="1223"/>
                  </a:lnTo>
                  <a:cubicBezTo>
                    <a:pt x="14488" y="1272"/>
                    <a:pt x="14136" y="1409"/>
                    <a:pt x="14224" y="1506"/>
                  </a:cubicBezTo>
                  <a:cubicBezTo>
                    <a:pt x="14261" y="1475"/>
                    <a:pt x="14301" y="1465"/>
                    <a:pt x="14341" y="1465"/>
                  </a:cubicBezTo>
                  <a:cubicBezTo>
                    <a:pt x="14402" y="1465"/>
                    <a:pt x="14465" y="1487"/>
                    <a:pt x="14519" y="1487"/>
                  </a:cubicBezTo>
                  <a:cubicBezTo>
                    <a:pt x="14560" y="1487"/>
                    <a:pt x="14597" y="1474"/>
                    <a:pt x="14624" y="1428"/>
                  </a:cubicBezTo>
                  <a:cubicBezTo>
                    <a:pt x="14429" y="1389"/>
                    <a:pt x="14663" y="1340"/>
                    <a:pt x="14702" y="1282"/>
                  </a:cubicBezTo>
                  <a:lnTo>
                    <a:pt x="14702" y="1282"/>
                  </a:lnTo>
                  <a:cubicBezTo>
                    <a:pt x="14966" y="1291"/>
                    <a:pt x="14663" y="1340"/>
                    <a:pt x="14839" y="1389"/>
                  </a:cubicBezTo>
                  <a:cubicBezTo>
                    <a:pt x="14946" y="1370"/>
                    <a:pt x="15093" y="1262"/>
                    <a:pt x="14927" y="1223"/>
                  </a:cubicBezTo>
                  <a:lnTo>
                    <a:pt x="14927" y="1223"/>
                  </a:lnTo>
                  <a:cubicBezTo>
                    <a:pt x="14942" y="1226"/>
                    <a:pt x="14958" y="1228"/>
                    <a:pt x="14975" y="1228"/>
                  </a:cubicBezTo>
                  <a:cubicBezTo>
                    <a:pt x="15070" y="1228"/>
                    <a:pt x="15176" y="1182"/>
                    <a:pt x="15281" y="1182"/>
                  </a:cubicBezTo>
                  <a:cubicBezTo>
                    <a:pt x="15326" y="1182"/>
                    <a:pt x="15370" y="1190"/>
                    <a:pt x="15414" y="1213"/>
                  </a:cubicBezTo>
                  <a:cubicBezTo>
                    <a:pt x="15483" y="1301"/>
                    <a:pt x="15102" y="1252"/>
                    <a:pt x="15200" y="1311"/>
                  </a:cubicBezTo>
                  <a:cubicBezTo>
                    <a:pt x="15207" y="1311"/>
                    <a:pt x="15215" y="1311"/>
                    <a:pt x="15222" y="1311"/>
                  </a:cubicBezTo>
                  <a:cubicBezTo>
                    <a:pt x="15544" y="1311"/>
                    <a:pt x="15382" y="1096"/>
                    <a:pt x="15707" y="1067"/>
                  </a:cubicBezTo>
                  <a:cubicBezTo>
                    <a:pt x="15561" y="1018"/>
                    <a:pt x="15697" y="862"/>
                    <a:pt x="15863" y="813"/>
                  </a:cubicBezTo>
                  <a:lnTo>
                    <a:pt x="15863" y="813"/>
                  </a:lnTo>
                  <a:cubicBezTo>
                    <a:pt x="16224" y="852"/>
                    <a:pt x="15697" y="862"/>
                    <a:pt x="15844" y="979"/>
                  </a:cubicBezTo>
                  <a:lnTo>
                    <a:pt x="15990" y="960"/>
                  </a:lnTo>
                  <a:lnTo>
                    <a:pt x="15990" y="960"/>
                  </a:lnTo>
                  <a:cubicBezTo>
                    <a:pt x="16185" y="1116"/>
                    <a:pt x="15551" y="1213"/>
                    <a:pt x="15746" y="1340"/>
                  </a:cubicBezTo>
                  <a:lnTo>
                    <a:pt x="15892" y="1291"/>
                  </a:lnTo>
                  <a:lnTo>
                    <a:pt x="15892" y="1291"/>
                  </a:lnTo>
                  <a:cubicBezTo>
                    <a:pt x="15853" y="1331"/>
                    <a:pt x="15805" y="1418"/>
                    <a:pt x="15873" y="1457"/>
                  </a:cubicBezTo>
                  <a:cubicBezTo>
                    <a:pt x="15890" y="1411"/>
                    <a:pt x="15961" y="1399"/>
                    <a:pt x="16039" y="1399"/>
                  </a:cubicBezTo>
                  <a:cubicBezTo>
                    <a:pt x="16120" y="1399"/>
                    <a:pt x="16208" y="1412"/>
                    <a:pt x="16250" y="1412"/>
                  </a:cubicBezTo>
                  <a:cubicBezTo>
                    <a:pt x="16261" y="1412"/>
                    <a:pt x="16269" y="1411"/>
                    <a:pt x="16273" y="1409"/>
                  </a:cubicBezTo>
                  <a:cubicBezTo>
                    <a:pt x="16283" y="1377"/>
                    <a:pt x="16271" y="1368"/>
                    <a:pt x="16253" y="1368"/>
                  </a:cubicBezTo>
                  <a:cubicBezTo>
                    <a:pt x="16229" y="1368"/>
                    <a:pt x="16193" y="1382"/>
                    <a:pt x="16175" y="1382"/>
                  </a:cubicBezTo>
                  <a:cubicBezTo>
                    <a:pt x="16163" y="1382"/>
                    <a:pt x="16158" y="1377"/>
                    <a:pt x="16166" y="1360"/>
                  </a:cubicBezTo>
                  <a:cubicBezTo>
                    <a:pt x="16304" y="1335"/>
                    <a:pt x="16382" y="1229"/>
                    <a:pt x="16557" y="1229"/>
                  </a:cubicBezTo>
                  <a:cubicBezTo>
                    <a:pt x="16592" y="1229"/>
                    <a:pt x="16630" y="1233"/>
                    <a:pt x="16673" y="1243"/>
                  </a:cubicBezTo>
                  <a:cubicBezTo>
                    <a:pt x="16527" y="1301"/>
                    <a:pt x="16731" y="1360"/>
                    <a:pt x="16673" y="1409"/>
                  </a:cubicBezTo>
                  <a:cubicBezTo>
                    <a:pt x="16688" y="1413"/>
                    <a:pt x="16700" y="1415"/>
                    <a:pt x="16710" y="1415"/>
                  </a:cubicBezTo>
                  <a:cubicBezTo>
                    <a:pt x="16768" y="1415"/>
                    <a:pt x="16748" y="1346"/>
                    <a:pt x="16818" y="1346"/>
                  </a:cubicBezTo>
                  <a:cubicBezTo>
                    <a:pt x="16835" y="1346"/>
                    <a:pt x="16858" y="1350"/>
                    <a:pt x="16888" y="1360"/>
                  </a:cubicBezTo>
                  <a:lnTo>
                    <a:pt x="16868" y="1409"/>
                  </a:lnTo>
                  <a:cubicBezTo>
                    <a:pt x="17005" y="1413"/>
                    <a:pt x="17148" y="1415"/>
                    <a:pt x="17296" y="1415"/>
                  </a:cubicBezTo>
                  <a:cubicBezTo>
                    <a:pt x="17875" y="1415"/>
                    <a:pt x="18509" y="1373"/>
                    <a:pt x="18975" y="1194"/>
                  </a:cubicBezTo>
                  <a:cubicBezTo>
                    <a:pt x="19082" y="1281"/>
                    <a:pt x="19294" y="1291"/>
                    <a:pt x="19630" y="1358"/>
                  </a:cubicBezTo>
                  <a:lnTo>
                    <a:pt x="19630" y="1358"/>
                  </a:lnTo>
                  <a:cubicBezTo>
                    <a:pt x="19488" y="1328"/>
                    <a:pt x="19631" y="1262"/>
                    <a:pt x="19717" y="1252"/>
                  </a:cubicBezTo>
                  <a:lnTo>
                    <a:pt x="19873" y="1360"/>
                  </a:lnTo>
                  <a:cubicBezTo>
                    <a:pt x="19915" y="1372"/>
                    <a:pt x="19961" y="1378"/>
                    <a:pt x="20008" y="1378"/>
                  </a:cubicBezTo>
                  <a:cubicBezTo>
                    <a:pt x="20178" y="1378"/>
                    <a:pt x="20371" y="1308"/>
                    <a:pt x="20517" y="1262"/>
                  </a:cubicBezTo>
                  <a:cubicBezTo>
                    <a:pt x="20536" y="1282"/>
                    <a:pt x="20556" y="1301"/>
                    <a:pt x="20565" y="1340"/>
                  </a:cubicBezTo>
                  <a:cubicBezTo>
                    <a:pt x="20602" y="1354"/>
                    <a:pt x="20631" y="1360"/>
                    <a:pt x="20654" y="1360"/>
                  </a:cubicBezTo>
                  <a:cubicBezTo>
                    <a:pt x="20744" y="1360"/>
                    <a:pt x="20755" y="1276"/>
                    <a:pt x="20809" y="1252"/>
                  </a:cubicBezTo>
                  <a:lnTo>
                    <a:pt x="20926" y="1331"/>
                  </a:lnTo>
                  <a:lnTo>
                    <a:pt x="20956" y="1252"/>
                  </a:lnTo>
                  <a:cubicBezTo>
                    <a:pt x="21009" y="1241"/>
                    <a:pt x="21067" y="1234"/>
                    <a:pt x="21122" y="1234"/>
                  </a:cubicBezTo>
                  <a:cubicBezTo>
                    <a:pt x="21249" y="1234"/>
                    <a:pt x="21356" y="1268"/>
                    <a:pt x="21336" y="1350"/>
                  </a:cubicBezTo>
                  <a:cubicBezTo>
                    <a:pt x="21404" y="1331"/>
                    <a:pt x="21473" y="1311"/>
                    <a:pt x="21385" y="1272"/>
                  </a:cubicBezTo>
                  <a:lnTo>
                    <a:pt x="21385" y="1272"/>
                  </a:lnTo>
                  <a:cubicBezTo>
                    <a:pt x="21490" y="1311"/>
                    <a:pt x="21691" y="1328"/>
                    <a:pt x="21902" y="1328"/>
                  </a:cubicBezTo>
                  <a:cubicBezTo>
                    <a:pt x="22061" y="1328"/>
                    <a:pt x="22226" y="1318"/>
                    <a:pt x="22360" y="1301"/>
                  </a:cubicBezTo>
                  <a:cubicBezTo>
                    <a:pt x="22214" y="1272"/>
                    <a:pt x="22224" y="1233"/>
                    <a:pt x="22214" y="1165"/>
                  </a:cubicBezTo>
                  <a:cubicBezTo>
                    <a:pt x="22230" y="1123"/>
                    <a:pt x="22244" y="1111"/>
                    <a:pt x="22260" y="1111"/>
                  </a:cubicBezTo>
                  <a:cubicBezTo>
                    <a:pt x="22282" y="1111"/>
                    <a:pt x="22307" y="1135"/>
                    <a:pt x="22346" y="1135"/>
                  </a:cubicBezTo>
                  <a:cubicBezTo>
                    <a:pt x="22364" y="1135"/>
                    <a:pt x="22385" y="1130"/>
                    <a:pt x="22409" y="1116"/>
                  </a:cubicBezTo>
                  <a:cubicBezTo>
                    <a:pt x="22419" y="1155"/>
                    <a:pt x="22556" y="1204"/>
                    <a:pt x="22409" y="1243"/>
                  </a:cubicBezTo>
                  <a:cubicBezTo>
                    <a:pt x="22577" y="1305"/>
                    <a:pt x="22771" y="1322"/>
                    <a:pt x="22978" y="1322"/>
                  </a:cubicBezTo>
                  <a:cubicBezTo>
                    <a:pt x="23230" y="1322"/>
                    <a:pt x="23501" y="1297"/>
                    <a:pt x="23763" y="1297"/>
                  </a:cubicBezTo>
                  <a:cubicBezTo>
                    <a:pt x="23823" y="1297"/>
                    <a:pt x="23882" y="1298"/>
                    <a:pt x="23941" y="1301"/>
                  </a:cubicBezTo>
                  <a:cubicBezTo>
                    <a:pt x="24048" y="1282"/>
                    <a:pt x="24019" y="1262"/>
                    <a:pt x="24068" y="1233"/>
                  </a:cubicBezTo>
                  <a:cubicBezTo>
                    <a:pt x="24182" y="1276"/>
                    <a:pt x="24305" y="1289"/>
                    <a:pt x="24432" y="1289"/>
                  </a:cubicBezTo>
                  <a:cubicBezTo>
                    <a:pt x="24603" y="1289"/>
                    <a:pt x="24782" y="1266"/>
                    <a:pt x="24955" y="1266"/>
                  </a:cubicBezTo>
                  <a:cubicBezTo>
                    <a:pt x="25028" y="1266"/>
                    <a:pt x="25100" y="1270"/>
                    <a:pt x="25170" y="1282"/>
                  </a:cubicBezTo>
                  <a:cubicBezTo>
                    <a:pt x="25092" y="1223"/>
                    <a:pt x="25209" y="1077"/>
                    <a:pt x="25404" y="1077"/>
                  </a:cubicBezTo>
                  <a:cubicBezTo>
                    <a:pt x="25441" y="1061"/>
                    <a:pt x="25468" y="1054"/>
                    <a:pt x="25488" y="1054"/>
                  </a:cubicBezTo>
                  <a:cubicBezTo>
                    <a:pt x="25593" y="1054"/>
                    <a:pt x="25524" y="1233"/>
                    <a:pt x="25687" y="1282"/>
                  </a:cubicBezTo>
                  <a:cubicBezTo>
                    <a:pt x="25784" y="1249"/>
                    <a:pt x="25888" y="1230"/>
                    <a:pt x="25993" y="1230"/>
                  </a:cubicBezTo>
                  <a:cubicBezTo>
                    <a:pt x="26014" y="1230"/>
                    <a:pt x="26036" y="1231"/>
                    <a:pt x="26058" y="1233"/>
                  </a:cubicBezTo>
                  <a:lnTo>
                    <a:pt x="26048" y="1243"/>
                  </a:lnTo>
                  <a:cubicBezTo>
                    <a:pt x="26143" y="1205"/>
                    <a:pt x="26241" y="1183"/>
                    <a:pt x="26341" y="1183"/>
                  </a:cubicBezTo>
                  <a:cubicBezTo>
                    <a:pt x="26396" y="1183"/>
                    <a:pt x="26451" y="1190"/>
                    <a:pt x="26507" y="1204"/>
                  </a:cubicBezTo>
                  <a:lnTo>
                    <a:pt x="26487" y="1213"/>
                  </a:lnTo>
                  <a:cubicBezTo>
                    <a:pt x="26604" y="1243"/>
                    <a:pt x="26731" y="1272"/>
                    <a:pt x="26858" y="1282"/>
                  </a:cubicBezTo>
                  <a:cubicBezTo>
                    <a:pt x="26916" y="1184"/>
                    <a:pt x="27209" y="1243"/>
                    <a:pt x="27287" y="1155"/>
                  </a:cubicBezTo>
                  <a:lnTo>
                    <a:pt x="27287" y="1155"/>
                  </a:lnTo>
                  <a:cubicBezTo>
                    <a:pt x="27297" y="1174"/>
                    <a:pt x="27277" y="1174"/>
                    <a:pt x="27306" y="1194"/>
                  </a:cubicBezTo>
                  <a:lnTo>
                    <a:pt x="27326" y="1116"/>
                  </a:lnTo>
                  <a:lnTo>
                    <a:pt x="27570" y="1165"/>
                  </a:lnTo>
                  <a:cubicBezTo>
                    <a:pt x="27511" y="1194"/>
                    <a:pt x="27502" y="1233"/>
                    <a:pt x="27433" y="1252"/>
                  </a:cubicBezTo>
                  <a:cubicBezTo>
                    <a:pt x="27479" y="1263"/>
                    <a:pt x="27511" y="1267"/>
                    <a:pt x="27534" y="1267"/>
                  </a:cubicBezTo>
                  <a:cubicBezTo>
                    <a:pt x="27645" y="1267"/>
                    <a:pt x="27545" y="1168"/>
                    <a:pt x="27658" y="1135"/>
                  </a:cubicBezTo>
                  <a:cubicBezTo>
                    <a:pt x="27706" y="1120"/>
                    <a:pt x="27741" y="1114"/>
                    <a:pt x="27768" y="1114"/>
                  </a:cubicBezTo>
                  <a:cubicBezTo>
                    <a:pt x="27845" y="1114"/>
                    <a:pt x="27856" y="1163"/>
                    <a:pt x="27921" y="1184"/>
                  </a:cubicBezTo>
                  <a:cubicBezTo>
                    <a:pt x="27898" y="1199"/>
                    <a:pt x="27876" y="1204"/>
                    <a:pt x="27855" y="1204"/>
                  </a:cubicBezTo>
                  <a:cubicBezTo>
                    <a:pt x="27814" y="1204"/>
                    <a:pt x="27779" y="1183"/>
                    <a:pt x="27748" y="1183"/>
                  </a:cubicBezTo>
                  <a:cubicBezTo>
                    <a:pt x="27744" y="1183"/>
                    <a:pt x="27740" y="1183"/>
                    <a:pt x="27736" y="1184"/>
                  </a:cubicBezTo>
                  <a:cubicBezTo>
                    <a:pt x="27638" y="1252"/>
                    <a:pt x="27853" y="1213"/>
                    <a:pt x="27853" y="1262"/>
                  </a:cubicBezTo>
                  <a:cubicBezTo>
                    <a:pt x="27890" y="1262"/>
                    <a:pt x="27927" y="1183"/>
                    <a:pt x="28022" y="1183"/>
                  </a:cubicBezTo>
                  <a:cubicBezTo>
                    <a:pt x="28027" y="1183"/>
                    <a:pt x="28033" y="1184"/>
                    <a:pt x="28038" y="1184"/>
                  </a:cubicBezTo>
                  <a:cubicBezTo>
                    <a:pt x="28065" y="1187"/>
                    <a:pt x="28103" y="1187"/>
                    <a:pt x="28144" y="1187"/>
                  </a:cubicBezTo>
                  <a:lnTo>
                    <a:pt x="28144" y="1187"/>
                  </a:lnTo>
                  <a:cubicBezTo>
                    <a:pt x="28267" y="1187"/>
                    <a:pt x="28419" y="1187"/>
                    <a:pt x="28389" y="1252"/>
                  </a:cubicBezTo>
                  <a:cubicBezTo>
                    <a:pt x="28497" y="1204"/>
                    <a:pt x="28604" y="1213"/>
                    <a:pt x="28682" y="1174"/>
                  </a:cubicBezTo>
                  <a:cubicBezTo>
                    <a:pt x="28584" y="1165"/>
                    <a:pt x="28419" y="1135"/>
                    <a:pt x="28399" y="1077"/>
                  </a:cubicBezTo>
                  <a:cubicBezTo>
                    <a:pt x="28447" y="1071"/>
                    <a:pt x="28530" y="1061"/>
                    <a:pt x="28595" y="1061"/>
                  </a:cubicBezTo>
                  <a:cubicBezTo>
                    <a:pt x="28637" y="1061"/>
                    <a:pt x="28671" y="1065"/>
                    <a:pt x="28682" y="1077"/>
                  </a:cubicBezTo>
                  <a:lnTo>
                    <a:pt x="28620" y="1104"/>
                  </a:lnTo>
                  <a:lnTo>
                    <a:pt x="28620" y="1104"/>
                  </a:lnTo>
                  <a:cubicBezTo>
                    <a:pt x="28684" y="1080"/>
                    <a:pt x="28900" y="1102"/>
                    <a:pt x="28814" y="1038"/>
                  </a:cubicBezTo>
                  <a:lnTo>
                    <a:pt x="28814" y="1038"/>
                  </a:lnTo>
                  <a:lnTo>
                    <a:pt x="28975" y="1145"/>
                  </a:lnTo>
                  <a:cubicBezTo>
                    <a:pt x="29043" y="1077"/>
                    <a:pt x="29219" y="1077"/>
                    <a:pt x="29365" y="1057"/>
                  </a:cubicBezTo>
                  <a:lnTo>
                    <a:pt x="29365" y="1057"/>
                  </a:lnTo>
                  <a:cubicBezTo>
                    <a:pt x="29375" y="1155"/>
                    <a:pt x="29258" y="1252"/>
                    <a:pt x="29531" y="1272"/>
                  </a:cubicBezTo>
                  <a:lnTo>
                    <a:pt x="29765" y="1184"/>
                  </a:lnTo>
                  <a:cubicBezTo>
                    <a:pt x="29784" y="1183"/>
                    <a:pt x="29801" y="1182"/>
                    <a:pt x="29816" y="1182"/>
                  </a:cubicBezTo>
                  <a:cubicBezTo>
                    <a:pt x="29893" y="1182"/>
                    <a:pt x="29918" y="1203"/>
                    <a:pt x="29901" y="1252"/>
                  </a:cubicBezTo>
                  <a:cubicBezTo>
                    <a:pt x="29933" y="1256"/>
                    <a:pt x="29962" y="1258"/>
                    <a:pt x="29990" y="1258"/>
                  </a:cubicBezTo>
                  <a:cubicBezTo>
                    <a:pt x="30283" y="1258"/>
                    <a:pt x="30343" y="1064"/>
                    <a:pt x="30559" y="1064"/>
                  </a:cubicBezTo>
                  <a:cubicBezTo>
                    <a:pt x="30590" y="1064"/>
                    <a:pt x="30624" y="1068"/>
                    <a:pt x="30662" y="1077"/>
                  </a:cubicBezTo>
                  <a:cubicBezTo>
                    <a:pt x="30516" y="1184"/>
                    <a:pt x="30633" y="1194"/>
                    <a:pt x="30779" y="1223"/>
                  </a:cubicBezTo>
                  <a:cubicBezTo>
                    <a:pt x="30789" y="1194"/>
                    <a:pt x="30828" y="1165"/>
                    <a:pt x="30867" y="1165"/>
                  </a:cubicBezTo>
                  <a:cubicBezTo>
                    <a:pt x="30859" y="1156"/>
                    <a:pt x="30851" y="1153"/>
                    <a:pt x="30843" y="1153"/>
                  </a:cubicBezTo>
                  <a:cubicBezTo>
                    <a:pt x="30815" y="1153"/>
                    <a:pt x="30785" y="1191"/>
                    <a:pt x="30736" y="1191"/>
                  </a:cubicBezTo>
                  <a:cubicBezTo>
                    <a:pt x="30716" y="1191"/>
                    <a:pt x="30691" y="1184"/>
                    <a:pt x="30662" y="1165"/>
                  </a:cubicBezTo>
                  <a:cubicBezTo>
                    <a:pt x="30623" y="1106"/>
                    <a:pt x="30799" y="1126"/>
                    <a:pt x="30867" y="1106"/>
                  </a:cubicBezTo>
                  <a:cubicBezTo>
                    <a:pt x="31008" y="1214"/>
                    <a:pt x="31240" y="1229"/>
                    <a:pt x="31497" y="1229"/>
                  </a:cubicBezTo>
                  <a:cubicBezTo>
                    <a:pt x="31601" y="1229"/>
                    <a:pt x="31710" y="1227"/>
                    <a:pt x="31818" y="1227"/>
                  </a:cubicBezTo>
                  <a:cubicBezTo>
                    <a:pt x="31997" y="1227"/>
                    <a:pt x="32175" y="1234"/>
                    <a:pt x="32331" y="1272"/>
                  </a:cubicBezTo>
                  <a:cubicBezTo>
                    <a:pt x="32317" y="1207"/>
                    <a:pt x="32364" y="1195"/>
                    <a:pt x="32429" y="1195"/>
                  </a:cubicBezTo>
                  <a:cubicBezTo>
                    <a:pt x="32467" y="1195"/>
                    <a:pt x="32511" y="1199"/>
                    <a:pt x="32551" y="1199"/>
                  </a:cubicBezTo>
                  <a:cubicBezTo>
                    <a:pt x="32586" y="1199"/>
                    <a:pt x="32619" y="1196"/>
                    <a:pt x="32643" y="1184"/>
                  </a:cubicBezTo>
                  <a:lnTo>
                    <a:pt x="32643" y="1184"/>
                  </a:lnTo>
                  <a:cubicBezTo>
                    <a:pt x="32633" y="1228"/>
                    <a:pt x="32658" y="1241"/>
                    <a:pt x="32700" y="1241"/>
                  </a:cubicBezTo>
                  <a:cubicBezTo>
                    <a:pt x="32759" y="1241"/>
                    <a:pt x="32851" y="1216"/>
                    <a:pt x="32932" y="1216"/>
                  </a:cubicBezTo>
                  <a:cubicBezTo>
                    <a:pt x="32974" y="1216"/>
                    <a:pt x="33013" y="1222"/>
                    <a:pt x="33043" y="1243"/>
                  </a:cubicBezTo>
                  <a:lnTo>
                    <a:pt x="32974" y="1106"/>
                  </a:lnTo>
                  <a:lnTo>
                    <a:pt x="32974" y="1106"/>
                  </a:lnTo>
                  <a:cubicBezTo>
                    <a:pt x="33010" y="1116"/>
                    <a:pt x="33044" y="1120"/>
                    <a:pt x="33077" y="1120"/>
                  </a:cubicBezTo>
                  <a:cubicBezTo>
                    <a:pt x="33243" y="1120"/>
                    <a:pt x="33375" y="1014"/>
                    <a:pt x="33497" y="1014"/>
                  </a:cubicBezTo>
                  <a:cubicBezTo>
                    <a:pt x="33541" y="1014"/>
                    <a:pt x="33585" y="1028"/>
                    <a:pt x="33628" y="1067"/>
                  </a:cubicBezTo>
                  <a:cubicBezTo>
                    <a:pt x="33794" y="1106"/>
                    <a:pt x="33579" y="1165"/>
                    <a:pt x="33501" y="1184"/>
                  </a:cubicBezTo>
                  <a:cubicBezTo>
                    <a:pt x="33556" y="1219"/>
                    <a:pt x="33619" y="1230"/>
                    <a:pt x="33685" y="1230"/>
                  </a:cubicBezTo>
                  <a:cubicBezTo>
                    <a:pt x="33827" y="1230"/>
                    <a:pt x="33985" y="1176"/>
                    <a:pt x="34116" y="1176"/>
                  </a:cubicBezTo>
                  <a:cubicBezTo>
                    <a:pt x="34183" y="1176"/>
                    <a:pt x="34244" y="1190"/>
                    <a:pt x="34291" y="1233"/>
                  </a:cubicBezTo>
                  <a:cubicBezTo>
                    <a:pt x="34311" y="1174"/>
                    <a:pt x="34243" y="1087"/>
                    <a:pt x="34438" y="1038"/>
                  </a:cubicBezTo>
                  <a:cubicBezTo>
                    <a:pt x="34604" y="1096"/>
                    <a:pt x="34916" y="1165"/>
                    <a:pt x="34887" y="1194"/>
                  </a:cubicBezTo>
                  <a:cubicBezTo>
                    <a:pt x="34974" y="1181"/>
                    <a:pt x="35019" y="1153"/>
                    <a:pt x="35087" y="1153"/>
                  </a:cubicBezTo>
                  <a:cubicBezTo>
                    <a:pt x="35117" y="1153"/>
                    <a:pt x="35153" y="1159"/>
                    <a:pt x="35199" y="1174"/>
                  </a:cubicBezTo>
                  <a:cubicBezTo>
                    <a:pt x="35179" y="1204"/>
                    <a:pt x="35121" y="1213"/>
                    <a:pt x="35072" y="1223"/>
                  </a:cubicBezTo>
                  <a:cubicBezTo>
                    <a:pt x="35122" y="1228"/>
                    <a:pt x="35171" y="1230"/>
                    <a:pt x="35221" y="1230"/>
                  </a:cubicBezTo>
                  <a:cubicBezTo>
                    <a:pt x="35376" y="1230"/>
                    <a:pt x="35531" y="1207"/>
                    <a:pt x="35687" y="1155"/>
                  </a:cubicBezTo>
                  <a:cubicBezTo>
                    <a:pt x="35804" y="1262"/>
                    <a:pt x="36204" y="1204"/>
                    <a:pt x="36467" y="1262"/>
                  </a:cubicBezTo>
                  <a:cubicBezTo>
                    <a:pt x="36513" y="1222"/>
                    <a:pt x="36572" y="1212"/>
                    <a:pt x="36632" y="1212"/>
                  </a:cubicBezTo>
                  <a:cubicBezTo>
                    <a:pt x="36690" y="1212"/>
                    <a:pt x="36748" y="1222"/>
                    <a:pt x="36796" y="1222"/>
                  </a:cubicBezTo>
                  <a:cubicBezTo>
                    <a:pt x="36852" y="1222"/>
                    <a:pt x="36894" y="1209"/>
                    <a:pt x="36905" y="1154"/>
                  </a:cubicBezTo>
                  <a:lnTo>
                    <a:pt x="36905" y="1154"/>
                  </a:lnTo>
                  <a:cubicBezTo>
                    <a:pt x="36907" y="1170"/>
                    <a:pt x="36937" y="1186"/>
                    <a:pt x="36945" y="1194"/>
                  </a:cubicBezTo>
                  <a:cubicBezTo>
                    <a:pt x="37043" y="1145"/>
                    <a:pt x="37121" y="1048"/>
                    <a:pt x="37247" y="1038"/>
                  </a:cubicBezTo>
                  <a:lnTo>
                    <a:pt x="37247" y="1038"/>
                  </a:lnTo>
                  <a:lnTo>
                    <a:pt x="37208" y="1145"/>
                  </a:lnTo>
                  <a:cubicBezTo>
                    <a:pt x="37195" y="1207"/>
                    <a:pt x="37265" y="1219"/>
                    <a:pt x="37350" y="1219"/>
                  </a:cubicBezTo>
                  <a:cubicBezTo>
                    <a:pt x="37404" y="1219"/>
                    <a:pt x="37464" y="1214"/>
                    <a:pt x="37512" y="1214"/>
                  </a:cubicBezTo>
                  <a:cubicBezTo>
                    <a:pt x="37546" y="1214"/>
                    <a:pt x="37573" y="1216"/>
                    <a:pt x="37589" y="1224"/>
                  </a:cubicBezTo>
                  <a:lnTo>
                    <a:pt x="37589" y="1224"/>
                  </a:lnTo>
                  <a:cubicBezTo>
                    <a:pt x="37559" y="1198"/>
                    <a:pt x="37571" y="1193"/>
                    <a:pt x="37597" y="1193"/>
                  </a:cubicBezTo>
                  <a:cubicBezTo>
                    <a:pt x="37615" y="1193"/>
                    <a:pt x="37639" y="1195"/>
                    <a:pt x="37663" y="1195"/>
                  </a:cubicBezTo>
                  <a:cubicBezTo>
                    <a:pt x="37703" y="1195"/>
                    <a:pt x="37741" y="1189"/>
                    <a:pt x="37745" y="1155"/>
                  </a:cubicBezTo>
                  <a:lnTo>
                    <a:pt x="37891" y="1126"/>
                  </a:lnTo>
                  <a:cubicBezTo>
                    <a:pt x="38125" y="1096"/>
                    <a:pt x="37921" y="1067"/>
                    <a:pt x="38203" y="1057"/>
                  </a:cubicBezTo>
                  <a:cubicBezTo>
                    <a:pt x="38210" y="1057"/>
                    <a:pt x="38215" y="1057"/>
                    <a:pt x="38221" y="1057"/>
                  </a:cubicBezTo>
                  <a:cubicBezTo>
                    <a:pt x="38356" y="1057"/>
                    <a:pt x="38267" y="1165"/>
                    <a:pt x="38210" y="1165"/>
                  </a:cubicBezTo>
                  <a:cubicBezTo>
                    <a:pt x="38208" y="1165"/>
                    <a:pt x="38206" y="1165"/>
                    <a:pt x="38203" y="1165"/>
                  </a:cubicBezTo>
                  <a:lnTo>
                    <a:pt x="38203" y="1165"/>
                  </a:lnTo>
                  <a:cubicBezTo>
                    <a:pt x="38259" y="1187"/>
                    <a:pt x="38315" y="1195"/>
                    <a:pt x="38371" y="1195"/>
                  </a:cubicBezTo>
                  <a:cubicBezTo>
                    <a:pt x="38451" y="1195"/>
                    <a:pt x="38531" y="1178"/>
                    <a:pt x="38611" y="1164"/>
                  </a:cubicBezTo>
                  <a:lnTo>
                    <a:pt x="38611" y="1164"/>
                  </a:lnTo>
                  <a:cubicBezTo>
                    <a:pt x="38609" y="1165"/>
                    <a:pt x="38608" y="1165"/>
                    <a:pt x="38606" y="1165"/>
                  </a:cubicBezTo>
                  <a:cubicBezTo>
                    <a:pt x="38560" y="1165"/>
                    <a:pt x="38547" y="1157"/>
                    <a:pt x="38594" y="1135"/>
                  </a:cubicBezTo>
                  <a:lnTo>
                    <a:pt x="38594" y="1135"/>
                  </a:lnTo>
                  <a:cubicBezTo>
                    <a:pt x="38597" y="1148"/>
                    <a:pt x="38609" y="1156"/>
                    <a:pt x="38626" y="1162"/>
                  </a:cubicBezTo>
                  <a:lnTo>
                    <a:pt x="38626" y="1162"/>
                  </a:lnTo>
                  <a:cubicBezTo>
                    <a:pt x="38680" y="1153"/>
                    <a:pt x="38734" y="1145"/>
                    <a:pt x="38789" y="1145"/>
                  </a:cubicBezTo>
                  <a:cubicBezTo>
                    <a:pt x="38788" y="1147"/>
                    <a:pt x="38787" y="1149"/>
                    <a:pt x="38786" y="1150"/>
                  </a:cubicBezTo>
                  <a:lnTo>
                    <a:pt x="38786" y="1150"/>
                  </a:lnTo>
                  <a:cubicBezTo>
                    <a:pt x="38727" y="1157"/>
                    <a:pt x="38672" y="1162"/>
                    <a:pt x="38632" y="1164"/>
                  </a:cubicBezTo>
                  <a:lnTo>
                    <a:pt x="38632" y="1164"/>
                  </a:lnTo>
                  <a:cubicBezTo>
                    <a:pt x="38669" y="1174"/>
                    <a:pt x="38725" y="1173"/>
                    <a:pt x="38783" y="1174"/>
                  </a:cubicBezTo>
                  <a:lnTo>
                    <a:pt x="38783" y="1174"/>
                  </a:lnTo>
                  <a:cubicBezTo>
                    <a:pt x="38786" y="1180"/>
                    <a:pt x="38793" y="1182"/>
                    <a:pt x="38803" y="1182"/>
                  </a:cubicBezTo>
                  <a:cubicBezTo>
                    <a:pt x="38812" y="1182"/>
                    <a:pt x="38825" y="1180"/>
                    <a:pt x="38839" y="1176"/>
                  </a:cubicBezTo>
                  <a:lnTo>
                    <a:pt x="38839" y="1176"/>
                  </a:lnTo>
                  <a:cubicBezTo>
                    <a:pt x="38884" y="1179"/>
                    <a:pt x="38926" y="1186"/>
                    <a:pt x="38955" y="1204"/>
                  </a:cubicBezTo>
                  <a:lnTo>
                    <a:pt x="38916" y="1282"/>
                  </a:lnTo>
                  <a:cubicBezTo>
                    <a:pt x="38920" y="1282"/>
                    <a:pt x="38925" y="1282"/>
                    <a:pt x="38931" y="1282"/>
                  </a:cubicBezTo>
                  <a:cubicBezTo>
                    <a:pt x="39038" y="1282"/>
                    <a:pt x="39286" y="1192"/>
                    <a:pt x="39277" y="1155"/>
                  </a:cubicBezTo>
                  <a:lnTo>
                    <a:pt x="39277" y="1155"/>
                  </a:lnTo>
                  <a:cubicBezTo>
                    <a:pt x="39456" y="1174"/>
                    <a:pt x="39637" y="1184"/>
                    <a:pt x="39817" y="1184"/>
                  </a:cubicBezTo>
                  <a:cubicBezTo>
                    <a:pt x="40079" y="1184"/>
                    <a:pt x="40340" y="1163"/>
                    <a:pt x="40595" y="1117"/>
                  </a:cubicBezTo>
                  <a:lnTo>
                    <a:pt x="40595" y="1117"/>
                  </a:lnTo>
                  <a:cubicBezTo>
                    <a:pt x="40546" y="1132"/>
                    <a:pt x="40528" y="1157"/>
                    <a:pt x="40543" y="1157"/>
                  </a:cubicBezTo>
                  <a:cubicBezTo>
                    <a:pt x="40549" y="1157"/>
                    <a:pt x="40559" y="1154"/>
                    <a:pt x="40574" y="1145"/>
                  </a:cubicBezTo>
                  <a:cubicBezTo>
                    <a:pt x="40676" y="1131"/>
                    <a:pt x="40783" y="1089"/>
                    <a:pt x="40839" y="1089"/>
                  </a:cubicBezTo>
                  <a:cubicBezTo>
                    <a:pt x="40858" y="1089"/>
                    <a:pt x="40872" y="1094"/>
                    <a:pt x="40876" y="1106"/>
                  </a:cubicBezTo>
                  <a:cubicBezTo>
                    <a:pt x="40894" y="1102"/>
                    <a:pt x="40910" y="1100"/>
                    <a:pt x="40923" y="1100"/>
                  </a:cubicBezTo>
                  <a:cubicBezTo>
                    <a:pt x="41005" y="1100"/>
                    <a:pt x="41023" y="1166"/>
                    <a:pt x="41198" y="1174"/>
                  </a:cubicBezTo>
                  <a:cubicBezTo>
                    <a:pt x="41198" y="1176"/>
                    <a:pt x="41199" y="1177"/>
                    <a:pt x="41199" y="1177"/>
                  </a:cubicBezTo>
                  <a:cubicBezTo>
                    <a:pt x="41201" y="1177"/>
                    <a:pt x="41211" y="1137"/>
                    <a:pt x="41201" y="1116"/>
                  </a:cubicBezTo>
                  <a:lnTo>
                    <a:pt x="41201" y="1116"/>
                  </a:lnTo>
                  <a:cubicBezTo>
                    <a:pt x="41274" y="1136"/>
                    <a:pt x="41350" y="1143"/>
                    <a:pt x="41429" y="1143"/>
                  </a:cubicBezTo>
                  <a:cubicBezTo>
                    <a:pt x="41653" y="1143"/>
                    <a:pt x="41898" y="1084"/>
                    <a:pt x="42143" y="1084"/>
                  </a:cubicBezTo>
                  <a:cubicBezTo>
                    <a:pt x="42214" y="1084"/>
                    <a:pt x="42285" y="1089"/>
                    <a:pt x="42355" y="1102"/>
                  </a:cubicBezTo>
                  <a:lnTo>
                    <a:pt x="42355" y="1102"/>
                  </a:lnTo>
                  <a:cubicBezTo>
                    <a:pt x="42323" y="1109"/>
                    <a:pt x="42274" y="1157"/>
                    <a:pt x="42243" y="1181"/>
                  </a:cubicBezTo>
                  <a:lnTo>
                    <a:pt x="42243" y="1181"/>
                  </a:lnTo>
                  <a:cubicBezTo>
                    <a:pt x="42545" y="1151"/>
                    <a:pt x="42847" y="1093"/>
                    <a:pt x="43140" y="999"/>
                  </a:cubicBezTo>
                  <a:lnTo>
                    <a:pt x="43140" y="999"/>
                  </a:lnTo>
                  <a:cubicBezTo>
                    <a:pt x="43110" y="1038"/>
                    <a:pt x="43120" y="1077"/>
                    <a:pt x="43052" y="1096"/>
                  </a:cubicBezTo>
                  <a:cubicBezTo>
                    <a:pt x="43267" y="1096"/>
                    <a:pt x="43520" y="1077"/>
                    <a:pt x="43618" y="999"/>
                  </a:cubicBezTo>
                  <a:cubicBezTo>
                    <a:pt x="43589" y="991"/>
                    <a:pt x="43571" y="988"/>
                    <a:pt x="43560" y="988"/>
                  </a:cubicBezTo>
                  <a:cubicBezTo>
                    <a:pt x="43517" y="988"/>
                    <a:pt x="43589" y="1038"/>
                    <a:pt x="43510" y="1038"/>
                  </a:cubicBezTo>
                  <a:cubicBezTo>
                    <a:pt x="43377" y="971"/>
                    <a:pt x="43564" y="905"/>
                    <a:pt x="43706" y="905"/>
                  </a:cubicBezTo>
                  <a:cubicBezTo>
                    <a:pt x="43730" y="905"/>
                    <a:pt x="43754" y="907"/>
                    <a:pt x="43774" y="911"/>
                  </a:cubicBezTo>
                  <a:lnTo>
                    <a:pt x="43774" y="921"/>
                  </a:lnTo>
                  <a:cubicBezTo>
                    <a:pt x="43998" y="921"/>
                    <a:pt x="44008" y="872"/>
                    <a:pt x="44223" y="872"/>
                  </a:cubicBezTo>
                  <a:cubicBezTo>
                    <a:pt x="44349" y="921"/>
                    <a:pt x="44106" y="901"/>
                    <a:pt x="44164" y="950"/>
                  </a:cubicBezTo>
                  <a:cubicBezTo>
                    <a:pt x="44195" y="1036"/>
                    <a:pt x="44383" y="1048"/>
                    <a:pt x="44528" y="1048"/>
                  </a:cubicBezTo>
                  <a:cubicBezTo>
                    <a:pt x="44590" y="1048"/>
                    <a:pt x="44644" y="1046"/>
                    <a:pt x="44675" y="1046"/>
                  </a:cubicBezTo>
                  <a:cubicBezTo>
                    <a:pt x="44688" y="1046"/>
                    <a:pt x="44696" y="1047"/>
                    <a:pt x="44701" y="1048"/>
                  </a:cubicBezTo>
                  <a:cubicBezTo>
                    <a:pt x="44759" y="1018"/>
                    <a:pt x="44837" y="999"/>
                    <a:pt x="44827" y="960"/>
                  </a:cubicBezTo>
                  <a:cubicBezTo>
                    <a:pt x="44847" y="956"/>
                    <a:pt x="44863" y="955"/>
                    <a:pt x="44877" y="955"/>
                  </a:cubicBezTo>
                  <a:cubicBezTo>
                    <a:pt x="44973" y="955"/>
                    <a:pt x="44911" y="1038"/>
                    <a:pt x="45023" y="1038"/>
                  </a:cubicBezTo>
                  <a:lnTo>
                    <a:pt x="45484" y="789"/>
                  </a:lnTo>
                  <a:lnTo>
                    <a:pt x="45484" y="789"/>
                  </a:lnTo>
                  <a:cubicBezTo>
                    <a:pt x="45474" y="823"/>
                    <a:pt x="45641" y="901"/>
                    <a:pt x="45501" y="950"/>
                  </a:cubicBezTo>
                  <a:cubicBezTo>
                    <a:pt x="45852" y="940"/>
                    <a:pt x="46047" y="774"/>
                    <a:pt x="46271" y="696"/>
                  </a:cubicBezTo>
                  <a:cubicBezTo>
                    <a:pt x="46457" y="696"/>
                    <a:pt x="46652" y="677"/>
                    <a:pt x="46837" y="657"/>
                  </a:cubicBezTo>
                  <a:lnTo>
                    <a:pt x="46837" y="657"/>
                  </a:lnTo>
                  <a:cubicBezTo>
                    <a:pt x="46858" y="682"/>
                    <a:pt x="46852" y="687"/>
                    <a:pt x="46834" y="687"/>
                  </a:cubicBezTo>
                  <a:cubicBezTo>
                    <a:pt x="46818" y="687"/>
                    <a:pt x="46792" y="683"/>
                    <a:pt x="46769" y="683"/>
                  </a:cubicBezTo>
                  <a:cubicBezTo>
                    <a:pt x="46747" y="683"/>
                    <a:pt x="46726" y="687"/>
                    <a:pt x="46720" y="706"/>
                  </a:cubicBezTo>
                  <a:lnTo>
                    <a:pt x="46886" y="784"/>
                  </a:lnTo>
                  <a:cubicBezTo>
                    <a:pt x="46652" y="804"/>
                    <a:pt x="46925" y="911"/>
                    <a:pt x="46788" y="970"/>
                  </a:cubicBezTo>
                  <a:cubicBezTo>
                    <a:pt x="46850" y="954"/>
                    <a:pt x="46936" y="949"/>
                    <a:pt x="47034" y="949"/>
                  </a:cubicBezTo>
                  <a:cubicBezTo>
                    <a:pt x="47249" y="949"/>
                    <a:pt x="47521" y="976"/>
                    <a:pt x="47715" y="989"/>
                  </a:cubicBezTo>
                  <a:cubicBezTo>
                    <a:pt x="47520" y="843"/>
                    <a:pt x="48096" y="921"/>
                    <a:pt x="48076" y="784"/>
                  </a:cubicBezTo>
                  <a:cubicBezTo>
                    <a:pt x="48108" y="781"/>
                    <a:pt x="48135" y="780"/>
                    <a:pt x="48159" y="780"/>
                  </a:cubicBezTo>
                  <a:cubicBezTo>
                    <a:pt x="48380" y="780"/>
                    <a:pt x="48263" y="894"/>
                    <a:pt x="48369" y="921"/>
                  </a:cubicBezTo>
                  <a:cubicBezTo>
                    <a:pt x="48522" y="899"/>
                    <a:pt x="48670" y="895"/>
                    <a:pt x="48814" y="895"/>
                  </a:cubicBezTo>
                  <a:cubicBezTo>
                    <a:pt x="48921" y="895"/>
                    <a:pt x="49027" y="897"/>
                    <a:pt x="49130" y="897"/>
                  </a:cubicBezTo>
                  <a:cubicBezTo>
                    <a:pt x="49206" y="897"/>
                    <a:pt x="49280" y="896"/>
                    <a:pt x="49354" y="892"/>
                  </a:cubicBezTo>
                  <a:lnTo>
                    <a:pt x="49354" y="892"/>
                  </a:lnTo>
                  <a:cubicBezTo>
                    <a:pt x="49364" y="901"/>
                    <a:pt x="49354" y="911"/>
                    <a:pt x="49344" y="921"/>
                  </a:cubicBezTo>
                  <a:cubicBezTo>
                    <a:pt x="49637" y="882"/>
                    <a:pt x="50095" y="921"/>
                    <a:pt x="50388" y="804"/>
                  </a:cubicBezTo>
                  <a:lnTo>
                    <a:pt x="50388" y="804"/>
                  </a:lnTo>
                  <a:cubicBezTo>
                    <a:pt x="50378" y="823"/>
                    <a:pt x="50398" y="852"/>
                    <a:pt x="50330" y="872"/>
                  </a:cubicBezTo>
                  <a:cubicBezTo>
                    <a:pt x="50360" y="877"/>
                    <a:pt x="50385" y="879"/>
                    <a:pt x="50405" y="879"/>
                  </a:cubicBezTo>
                  <a:cubicBezTo>
                    <a:pt x="50554" y="879"/>
                    <a:pt x="50466" y="764"/>
                    <a:pt x="50605" y="764"/>
                  </a:cubicBezTo>
                  <a:cubicBezTo>
                    <a:pt x="50636" y="764"/>
                    <a:pt x="50679" y="770"/>
                    <a:pt x="50739" y="784"/>
                  </a:cubicBezTo>
                  <a:lnTo>
                    <a:pt x="50661" y="852"/>
                  </a:lnTo>
                  <a:cubicBezTo>
                    <a:pt x="50714" y="836"/>
                    <a:pt x="50766" y="831"/>
                    <a:pt x="50818" y="831"/>
                  </a:cubicBezTo>
                  <a:cubicBezTo>
                    <a:pt x="50914" y="831"/>
                    <a:pt x="51008" y="849"/>
                    <a:pt x="51108" y="849"/>
                  </a:cubicBezTo>
                  <a:cubicBezTo>
                    <a:pt x="51183" y="849"/>
                    <a:pt x="51261" y="839"/>
                    <a:pt x="51344" y="804"/>
                  </a:cubicBezTo>
                  <a:lnTo>
                    <a:pt x="51344" y="804"/>
                  </a:lnTo>
                  <a:cubicBezTo>
                    <a:pt x="51354" y="843"/>
                    <a:pt x="51295" y="852"/>
                    <a:pt x="51256" y="872"/>
                  </a:cubicBezTo>
                  <a:cubicBezTo>
                    <a:pt x="51491" y="843"/>
                    <a:pt x="51754" y="862"/>
                    <a:pt x="51949" y="765"/>
                  </a:cubicBezTo>
                  <a:lnTo>
                    <a:pt x="51949" y="765"/>
                  </a:lnTo>
                  <a:cubicBezTo>
                    <a:pt x="51978" y="813"/>
                    <a:pt x="51949" y="852"/>
                    <a:pt x="51861" y="882"/>
                  </a:cubicBezTo>
                  <a:cubicBezTo>
                    <a:pt x="51889" y="888"/>
                    <a:pt x="51914" y="890"/>
                    <a:pt x="51936" y="890"/>
                  </a:cubicBezTo>
                  <a:cubicBezTo>
                    <a:pt x="52071" y="890"/>
                    <a:pt x="52119" y="795"/>
                    <a:pt x="52248" y="795"/>
                  </a:cubicBezTo>
                  <a:cubicBezTo>
                    <a:pt x="52269" y="795"/>
                    <a:pt x="52293" y="798"/>
                    <a:pt x="52320" y="804"/>
                  </a:cubicBezTo>
                  <a:cubicBezTo>
                    <a:pt x="52369" y="812"/>
                    <a:pt x="52459" y="854"/>
                    <a:pt x="52464" y="868"/>
                  </a:cubicBezTo>
                  <a:lnTo>
                    <a:pt x="52464" y="868"/>
                  </a:lnTo>
                  <a:cubicBezTo>
                    <a:pt x="52570" y="813"/>
                    <a:pt x="52879" y="813"/>
                    <a:pt x="52993" y="784"/>
                  </a:cubicBezTo>
                  <a:cubicBezTo>
                    <a:pt x="53022" y="833"/>
                    <a:pt x="53100" y="843"/>
                    <a:pt x="53237" y="892"/>
                  </a:cubicBezTo>
                  <a:cubicBezTo>
                    <a:pt x="53600" y="892"/>
                    <a:pt x="53966" y="894"/>
                    <a:pt x="54332" y="894"/>
                  </a:cubicBezTo>
                  <a:cubicBezTo>
                    <a:pt x="55125" y="894"/>
                    <a:pt x="55922" y="881"/>
                    <a:pt x="56710" y="794"/>
                  </a:cubicBezTo>
                  <a:lnTo>
                    <a:pt x="56710" y="794"/>
                  </a:lnTo>
                  <a:cubicBezTo>
                    <a:pt x="56895" y="931"/>
                    <a:pt x="56437" y="882"/>
                    <a:pt x="56563" y="970"/>
                  </a:cubicBezTo>
                  <a:cubicBezTo>
                    <a:pt x="56559" y="917"/>
                    <a:pt x="56596" y="906"/>
                    <a:pt x="56670" y="906"/>
                  </a:cubicBezTo>
                  <a:cubicBezTo>
                    <a:pt x="56725" y="906"/>
                    <a:pt x="56802" y="912"/>
                    <a:pt x="56897" y="912"/>
                  </a:cubicBezTo>
                  <a:cubicBezTo>
                    <a:pt x="56957" y="912"/>
                    <a:pt x="57025" y="910"/>
                    <a:pt x="57100" y="901"/>
                  </a:cubicBezTo>
                  <a:lnTo>
                    <a:pt x="57119" y="921"/>
                  </a:lnTo>
                  <a:cubicBezTo>
                    <a:pt x="57144" y="916"/>
                    <a:pt x="57166" y="914"/>
                    <a:pt x="57187" y="914"/>
                  </a:cubicBezTo>
                  <a:cubicBezTo>
                    <a:pt x="57267" y="914"/>
                    <a:pt x="57331" y="942"/>
                    <a:pt x="57416" y="942"/>
                  </a:cubicBezTo>
                  <a:cubicBezTo>
                    <a:pt x="57444" y="942"/>
                    <a:pt x="57475" y="939"/>
                    <a:pt x="57510" y="931"/>
                  </a:cubicBezTo>
                  <a:lnTo>
                    <a:pt x="57510" y="901"/>
                  </a:lnTo>
                  <a:cubicBezTo>
                    <a:pt x="57536" y="889"/>
                    <a:pt x="57562" y="884"/>
                    <a:pt x="57590" y="884"/>
                  </a:cubicBezTo>
                  <a:cubicBezTo>
                    <a:pt x="57692" y="884"/>
                    <a:pt x="57800" y="952"/>
                    <a:pt x="57884" y="952"/>
                  </a:cubicBezTo>
                  <a:cubicBezTo>
                    <a:pt x="57921" y="952"/>
                    <a:pt x="57953" y="939"/>
                    <a:pt x="57978" y="901"/>
                  </a:cubicBezTo>
                  <a:lnTo>
                    <a:pt x="58105" y="989"/>
                  </a:lnTo>
                  <a:cubicBezTo>
                    <a:pt x="58157" y="946"/>
                    <a:pt x="58202" y="934"/>
                    <a:pt x="58247" y="934"/>
                  </a:cubicBezTo>
                  <a:cubicBezTo>
                    <a:pt x="58303" y="934"/>
                    <a:pt x="58357" y="954"/>
                    <a:pt x="58421" y="954"/>
                  </a:cubicBezTo>
                  <a:cubicBezTo>
                    <a:pt x="58466" y="954"/>
                    <a:pt x="58515" y="944"/>
                    <a:pt x="58573" y="911"/>
                  </a:cubicBezTo>
                  <a:lnTo>
                    <a:pt x="58573" y="911"/>
                  </a:lnTo>
                  <a:lnTo>
                    <a:pt x="58554" y="940"/>
                  </a:lnTo>
                  <a:cubicBezTo>
                    <a:pt x="58589" y="948"/>
                    <a:pt x="58625" y="951"/>
                    <a:pt x="58661" y="951"/>
                  </a:cubicBezTo>
                  <a:cubicBezTo>
                    <a:pt x="58842" y="951"/>
                    <a:pt x="59024" y="870"/>
                    <a:pt x="59143" y="870"/>
                  </a:cubicBezTo>
                  <a:cubicBezTo>
                    <a:pt x="59182" y="870"/>
                    <a:pt x="59213" y="878"/>
                    <a:pt x="59236" y="901"/>
                  </a:cubicBezTo>
                  <a:cubicBezTo>
                    <a:pt x="59471" y="882"/>
                    <a:pt x="59744" y="852"/>
                    <a:pt x="59792" y="755"/>
                  </a:cubicBezTo>
                  <a:lnTo>
                    <a:pt x="59792" y="755"/>
                  </a:lnTo>
                  <a:cubicBezTo>
                    <a:pt x="59841" y="794"/>
                    <a:pt x="59812" y="852"/>
                    <a:pt x="59773" y="892"/>
                  </a:cubicBezTo>
                  <a:cubicBezTo>
                    <a:pt x="60661" y="833"/>
                    <a:pt x="61646" y="862"/>
                    <a:pt x="62436" y="716"/>
                  </a:cubicBezTo>
                  <a:lnTo>
                    <a:pt x="62436" y="716"/>
                  </a:lnTo>
                  <a:cubicBezTo>
                    <a:pt x="62475" y="745"/>
                    <a:pt x="62426" y="765"/>
                    <a:pt x="62407" y="784"/>
                  </a:cubicBezTo>
                  <a:cubicBezTo>
                    <a:pt x="62516" y="756"/>
                    <a:pt x="62627" y="746"/>
                    <a:pt x="62737" y="746"/>
                  </a:cubicBezTo>
                  <a:cubicBezTo>
                    <a:pt x="62948" y="746"/>
                    <a:pt x="63156" y="781"/>
                    <a:pt x="63348" y="781"/>
                  </a:cubicBezTo>
                  <a:cubicBezTo>
                    <a:pt x="63503" y="781"/>
                    <a:pt x="63647" y="758"/>
                    <a:pt x="63773" y="677"/>
                  </a:cubicBezTo>
                  <a:lnTo>
                    <a:pt x="63900" y="579"/>
                  </a:lnTo>
                  <a:cubicBezTo>
                    <a:pt x="64017" y="618"/>
                    <a:pt x="64007" y="687"/>
                    <a:pt x="64095" y="716"/>
                  </a:cubicBezTo>
                  <a:cubicBezTo>
                    <a:pt x="64192" y="657"/>
                    <a:pt x="64543" y="706"/>
                    <a:pt x="64602" y="618"/>
                  </a:cubicBezTo>
                  <a:lnTo>
                    <a:pt x="64602" y="618"/>
                  </a:lnTo>
                  <a:cubicBezTo>
                    <a:pt x="64661" y="657"/>
                    <a:pt x="64582" y="667"/>
                    <a:pt x="64582" y="696"/>
                  </a:cubicBezTo>
                  <a:cubicBezTo>
                    <a:pt x="64597" y="698"/>
                    <a:pt x="64612" y="698"/>
                    <a:pt x="64627" y="698"/>
                  </a:cubicBezTo>
                  <a:cubicBezTo>
                    <a:pt x="64820" y="698"/>
                    <a:pt x="65024" y="602"/>
                    <a:pt x="65207" y="602"/>
                  </a:cubicBezTo>
                  <a:cubicBezTo>
                    <a:pt x="65233" y="602"/>
                    <a:pt x="65259" y="604"/>
                    <a:pt x="65285" y="609"/>
                  </a:cubicBezTo>
                  <a:lnTo>
                    <a:pt x="65217" y="638"/>
                  </a:lnTo>
                  <a:cubicBezTo>
                    <a:pt x="65917" y="741"/>
                    <a:pt x="66747" y="834"/>
                    <a:pt x="67497" y="834"/>
                  </a:cubicBezTo>
                  <a:cubicBezTo>
                    <a:pt x="67948" y="834"/>
                    <a:pt x="68371" y="800"/>
                    <a:pt x="68719" y="716"/>
                  </a:cubicBezTo>
                  <a:cubicBezTo>
                    <a:pt x="68739" y="714"/>
                    <a:pt x="68757" y="712"/>
                    <a:pt x="68773" y="712"/>
                  </a:cubicBezTo>
                  <a:cubicBezTo>
                    <a:pt x="68945" y="712"/>
                    <a:pt x="68843" y="843"/>
                    <a:pt x="68934" y="843"/>
                  </a:cubicBezTo>
                  <a:cubicBezTo>
                    <a:pt x="68937" y="843"/>
                    <a:pt x="68940" y="843"/>
                    <a:pt x="68943" y="843"/>
                  </a:cubicBezTo>
                  <a:cubicBezTo>
                    <a:pt x="69206" y="794"/>
                    <a:pt x="69484" y="781"/>
                    <a:pt x="69768" y="781"/>
                  </a:cubicBezTo>
                  <a:cubicBezTo>
                    <a:pt x="70116" y="781"/>
                    <a:pt x="70472" y="801"/>
                    <a:pt x="70816" y="801"/>
                  </a:cubicBezTo>
                  <a:cubicBezTo>
                    <a:pt x="71204" y="801"/>
                    <a:pt x="71577" y="775"/>
                    <a:pt x="71909" y="667"/>
                  </a:cubicBezTo>
                  <a:cubicBezTo>
                    <a:pt x="72581" y="600"/>
                    <a:pt x="72800" y="296"/>
                    <a:pt x="72797" y="296"/>
                  </a:cubicBezTo>
                  <a:lnTo>
                    <a:pt x="72797" y="296"/>
                  </a:lnTo>
                  <a:cubicBezTo>
                    <a:pt x="72797" y="296"/>
                    <a:pt x="72797" y="296"/>
                    <a:pt x="72797" y="296"/>
                  </a:cubicBezTo>
                  <a:cubicBezTo>
                    <a:pt x="72374" y="324"/>
                    <a:pt x="71963" y="336"/>
                    <a:pt x="71558" y="336"/>
                  </a:cubicBezTo>
                  <a:cubicBezTo>
                    <a:pt x="70386" y="336"/>
                    <a:pt x="69267" y="234"/>
                    <a:pt x="68055" y="111"/>
                  </a:cubicBezTo>
                  <a:cubicBezTo>
                    <a:pt x="67676" y="131"/>
                    <a:pt x="67218" y="161"/>
                    <a:pt x="66803" y="161"/>
                  </a:cubicBezTo>
                  <a:cubicBezTo>
                    <a:pt x="66620" y="161"/>
                    <a:pt x="66445" y="155"/>
                    <a:pt x="66290" y="140"/>
                  </a:cubicBezTo>
                  <a:cubicBezTo>
                    <a:pt x="66168" y="142"/>
                    <a:pt x="66046" y="143"/>
                    <a:pt x="65924" y="143"/>
                  </a:cubicBezTo>
                  <a:cubicBezTo>
                    <a:pt x="64277" y="143"/>
                    <a:pt x="62629" y="0"/>
                    <a:pt x="60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8"/>
            <p:cNvSpPr/>
            <p:nvPr/>
          </p:nvSpPr>
          <p:spPr>
            <a:xfrm rot="5400000">
              <a:off x="3714663" y="3397424"/>
              <a:ext cx="1725724" cy="39875"/>
            </a:xfrm>
            <a:custGeom>
              <a:avLst/>
              <a:gdLst/>
              <a:ahLst/>
              <a:cxnLst/>
              <a:rect l="l" t="t" r="r" b="b"/>
              <a:pathLst>
                <a:path w="72800" h="1595" extrusionOk="0">
                  <a:moveTo>
                    <a:pt x="33960" y="209"/>
                  </a:moveTo>
                  <a:cubicBezTo>
                    <a:pt x="33921" y="209"/>
                    <a:pt x="33882" y="218"/>
                    <a:pt x="33852" y="228"/>
                  </a:cubicBezTo>
                  <a:cubicBezTo>
                    <a:pt x="33858" y="229"/>
                    <a:pt x="33863" y="230"/>
                    <a:pt x="33868" y="231"/>
                  </a:cubicBezTo>
                  <a:lnTo>
                    <a:pt x="33868" y="231"/>
                  </a:lnTo>
                  <a:cubicBezTo>
                    <a:pt x="33899" y="225"/>
                    <a:pt x="33930" y="218"/>
                    <a:pt x="33960" y="209"/>
                  </a:cubicBezTo>
                  <a:close/>
                  <a:moveTo>
                    <a:pt x="21931" y="238"/>
                  </a:moveTo>
                  <a:lnTo>
                    <a:pt x="21931" y="238"/>
                  </a:lnTo>
                  <a:cubicBezTo>
                    <a:pt x="21922" y="243"/>
                    <a:pt x="21915" y="250"/>
                    <a:pt x="21909" y="257"/>
                  </a:cubicBezTo>
                  <a:lnTo>
                    <a:pt x="21909" y="257"/>
                  </a:lnTo>
                  <a:cubicBezTo>
                    <a:pt x="21956" y="254"/>
                    <a:pt x="22002" y="251"/>
                    <a:pt x="22048" y="248"/>
                  </a:cubicBezTo>
                  <a:lnTo>
                    <a:pt x="21931" y="238"/>
                  </a:lnTo>
                  <a:close/>
                  <a:moveTo>
                    <a:pt x="35510" y="276"/>
                  </a:moveTo>
                  <a:cubicBezTo>
                    <a:pt x="35507" y="276"/>
                    <a:pt x="35504" y="276"/>
                    <a:pt x="35501" y="277"/>
                  </a:cubicBezTo>
                  <a:cubicBezTo>
                    <a:pt x="35509" y="277"/>
                    <a:pt x="35517" y="278"/>
                    <a:pt x="35525" y="279"/>
                  </a:cubicBezTo>
                  <a:lnTo>
                    <a:pt x="35525" y="279"/>
                  </a:lnTo>
                  <a:cubicBezTo>
                    <a:pt x="35521" y="277"/>
                    <a:pt x="35516" y="276"/>
                    <a:pt x="35510" y="276"/>
                  </a:cubicBezTo>
                  <a:close/>
                  <a:moveTo>
                    <a:pt x="68" y="827"/>
                  </a:moveTo>
                  <a:cubicBezTo>
                    <a:pt x="44" y="831"/>
                    <a:pt x="21" y="840"/>
                    <a:pt x="1" y="852"/>
                  </a:cubicBezTo>
                  <a:lnTo>
                    <a:pt x="68" y="827"/>
                  </a:lnTo>
                  <a:close/>
                  <a:moveTo>
                    <a:pt x="52464" y="868"/>
                  </a:moveTo>
                  <a:lnTo>
                    <a:pt x="52464" y="868"/>
                  </a:lnTo>
                  <a:cubicBezTo>
                    <a:pt x="52461" y="869"/>
                    <a:pt x="52459" y="871"/>
                    <a:pt x="52456" y="872"/>
                  </a:cubicBezTo>
                  <a:cubicBezTo>
                    <a:pt x="52463" y="872"/>
                    <a:pt x="52465" y="870"/>
                    <a:pt x="52464" y="868"/>
                  </a:cubicBezTo>
                  <a:close/>
                  <a:moveTo>
                    <a:pt x="1848" y="1045"/>
                  </a:moveTo>
                  <a:cubicBezTo>
                    <a:pt x="1843" y="1052"/>
                    <a:pt x="1839" y="1059"/>
                    <a:pt x="1835" y="1067"/>
                  </a:cubicBezTo>
                  <a:lnTo>
                    <a:pt x="1848" y="1045"/>
                  </a:lnTo>
                  <a:close/>
                  <a:moveTo>
                    <a:pt x="28620" y="1104"/>
                  </a:moveTo>
                  <a:lnTo>
                    <a:pt x="28620" y="1104"/>
                  </a:lnTo>
                  <a:cubicBezTo>
                    <a:pt x="28617" y="1104"/>
                    <a:pt x="28616" y="1105"/>
                    <a:pt x="28614" y="1106"/>
                  </a:cubicBezTo>
                  <a:lnTo>
                    <a:pt x="28620" y="1104"/>
                  </a:lnTo>
                  <a:close/>
                  <a:moveTo>
                    <a:pt x="39084" y="1111"/>
                  </a:moveTo>
                  <a:cubicBezTo>
                    <a:pt x="39089" y="1111"/>
                    <a:pt x="39094" y="1112"/>
                    <a:pt x="39099" y="1112"/>
                  </a:cubicBezTo>
                  <a:lnTo>
                    <a:pt x="39099" y="1112"/>
                  </a:lnTo>
                  <a:cubicBezTo>
                    <a:pt x="39074" y="1115"/>
                    <a:pt x="39044" y="1119"/>
                    <a:pt x="39012" y="1123"/>
                  </a:cubicBezTo>
                  <a:lnTo>
                    <a:pt x="39012" y="1123"/>
                  </a:lnTo>
                  <a:cubicBezTo>
                    <a:pt x="39038" y="1116"/>
                    <a:pt x="39063" y="1111"/>
                    <a:pt x="39084" y="1111"/>
                  </a:cubicBezTo>
                  <a:close/>
                  <a:moveTo>
                    <a:pt x="38626" y="1162"/>
                  </a:moveTo>
                  <a:lnTo>
                    <a:pt x="38626" y="1162"/>
                  </a:lnTo>
                  <a:cubicBezTo>
                    <a:pt x="38621" y="1163"/>
                    <a:pt x="38616" y="1164"/>
                    <a:pt x="38611" y="1164"/>
                  </a:cubicBezTo>
                  <a:lnTo>
                    <a:pt x="38611" y="1164"/>
                  </a:lnTo>
                  <a:cubicBezTo>
                    <a:pt x="38618" y="1164"/>
                    <a:pt x="38625" y="1164"/>
                    <a:pt x="38632" y="1164"/>
                  </a:cubicBezTo>
                  <a:lnTo>
                    <a:pt x="38632" y="1164"/>
                  </a:lnTo>
                  <a:cubicBezTo>
                    <a:pt x="38630" y="1163"/>
                    <a:pt x="38628" y="1163"/>
                    <a:pt x="38626" y="1162"/>
                  </a:cubicBezTo>
                  <a:close/>
                  <a:moveTo>
                    <a:pt x="42243" y="1181"/>
                  </a:moveTo>
                  <a:cubicBezTo>
                    <a:pt x="42233" y="1182"/>
                    <a:pt x="42223" y="1183"/>
                    <a:pt x="42213" y="1184"/>
                  </a:cubicBezTo>
                  <a:cubicBezTo>
                    <a:pt x="42212" y="1193"/>
                    <a:pt x="42213" y="1196"/>
                    <a:pt x="42217" y="1196"/>
                  </a:cubicBezTo>
                  <a:cubicBezTo>
                    <a:pt x="42222" y="1196"/>
                    <a:pt x="42232" y="1190"/>
                    <a:pt x="42243" y="1181"/>
                  </a:cubicBezTo>
                  <a:close/>
                  <a:moveTo>
                    <a:pt x="37589" y="1224"/>
                  </a:moveTo>
                  <a:cubicBezTo>
                    <a:pt x="37592" y="1227"/>
                    <a:pt x="37595" y="1230"/>
                    <a:pt x="37599" y="1233"/>
                  </a:cubicBezTo>
                  <a:cubicBezTo>
                    <a:pt x="37596" y="1230"/>
                    <a:pt x="37593" y="1227"/>
                    <a:pt x="37589" y="1224"/>
                  </a:cubicBezTo>
                  <a:close/>
                  <a:moveTo>
                    <a:pt x="5049" y="1213"/>
                  </a:moveTo>
                  <a:cubicBezTo>
                    <a:pt x="5046" y="1220"/>
                    <a:pt x="5050" y="1229"/>
                    <a:pt x="5061" y="1241"/>
                  </a:cubicBezTo>
                  <a:lnTo>
                    <a:pt x="5061" y="1241"/>
                  </a:lnTo>
                  <a:cubicBezTo>
                    <a:pt x="5058" y="1232"/>
                    <a:pt x="5054" y="1222"/>
                    <a:pt x="5049" y="1213"/>
                  </a:cubicBezTo>
                  <a:close/>
                  <a:moveTo>
                    <a:pt x="19630" y="1358"/>
                  </a:moveTo>
                  <a:cubicBezTo>
                    <a:pt x="19633" y="1359"/>
                    <a:pt x="19636" y="1359"/>
                    <a:pt x="19639" y="1360"/>
                  </a:cubicBezTo>
                  <a:cubicBezTo>
                    <a:pt x="19636" y="1359"/>
                    <a:pt x="19633" y="1359"/>
                    <a:pt x="19630" y="1358"/>
                  </a:cubicBezTo>
                  <a:close/>
                  <a:moveTo>
                    <a:pt x="5061" y="1241"/>
                  </a:moveTo>
                  <a:cubicBezTo>
                    <a:pt x="5070" y="1270"/>
                    <a:pt x="5068" y="1297"/>
                    <a:pt x="5036" y="1319"/>
                  </a:cubicBezTo>
                  <a:lnTo>
                    <a:pt x="5036" y="1319"/>
                  </a:lnTo>
                  <a:cubicBezTo>
                    <a:pt x="5023" y="1315"/>
                    <a:pt x="5011" y="1313"/>
                    <a:pt x="4998" y="1313"/>
                  </a:cubicBezTo>
                  <a:cubicBezTo>
                    <a:pt x="4968" y="1313"/>
                    <a:pt x="4935" y="1325"/>
                    <a:pt x="4898" y="1360"/>
                  </a:cubicBezTo>
                  <a:cubicBezTo>
                    <a:pt x="4968" y="1350"/>
                    <a:pt x="5011" y="1335"/>
                    <a:pt x="5036" y="1319"/>
                  </a:cubicBezTo>
                  <a:lnTo>
                    <a:pt x="5036" y="1319"/>
                  </a:lnTo>
                  <a:cubicBezTo>
                    <a:pt x="5091" y="1334"/>
                    <a:pt x="5143" y="1377"/>
                    <a:pt x="5208" y="1377"/>
                  </a:cubicBezTo>
                  <a:cubicBezTo>
                    <a:pt x="5230" y="1377"/>
                    <a:pt x="5253" y="1372"/>
                    <a:pt x="5278" y="1360"/>
                  </a:cubicBezTo>
                  <a:lnTo>
                    <a:pt x="5278" y="1360"/>
                  </a:lnTo>
                  <a:cubicBezTo>
                    <a:pt x="5317" y="1389"/>
                    <a:pt x="5200" y="1438"/>
                    <a:pt x="5317" y="1448"/>
                  </a:cubicBezTo>
                  <a:cubicBezTo>
                    <a:pt x="5425" y="1389"/>
                    <a:pt x="5269" y="1282"/>
                    <a:pt x="5074" y="1252"/>
                  </a:cubicBezTo>
                  <a:cubicBezTo>
                    <a:pt x="5069" y="1248"/>
                    <a:pt x="5064" y="1245"/>
                    <a:pt x="5061" y="1241"/>
                  </a:cubicBezTo>
                  <a:close/>
                  <a:moveTo>
                    <a:pt x="11401" y="1508"/>
                  </a:moveTo>
                  <a:cubicBezTo>
                    <a:pt x="11388" y="1512"/>
                    <a:pt x="11370" y="1521"/>
                    <a:pt x="11346" y="1535"/>
                  </a:cubicBezTo>
                  <a:lnTo>
                    <a:pt x="11401" y="1508"/>
                  </a:lnTo>
                  <a:close/>
                  <a:moveTo>
                    <a:pt x="12265" y="1513"/>
                  </a:moveTo>
                  <a:cubicBezTo>
                    <a:pt x="12256" y="1519"/>
                    <a:pt x="12249" y="1526"/>
                    <a:pt x="12244" y="1535"/>
                  </a:cubicBezTo>
                  <a:cubicBezTo>
                    <a:pt x="12253" y="1528"/>
                    <a:pt x="12260" y="1520"/>
                    <a:pt x="12265" y="1513"/>
                  </a:cubicBezTo>
                  <a:close/>
                  <a:moveTo>
                    <a:pt x="60961" y="0"/>
                  </a:moveTo>
                  <a:cubicBezTo>
                    <a:pt x="60599" y="0"/>
                    <a:pt x="60235" y="7"/>
                    <a:pt x="59871" y="23"/>
                  </a:cubicBezTo>
                  <a:cubicBezTo>
                    <a:pt x="59978" y="62"/>
                    <a:pt x="59861" y="121"/>
                    <a:pt x="59744" y="140"/>
                  </a:cubicBezTo>
                  <a:lnTo>
                    <a:pt x="59714" y="111"/>
                  </a:lnTo>
                  <a:lnTo>
                    <a:pt x="59549" y="189"/>
                  </a:lnTo>
                  <a:cubicBezTo>
                    <a:pt x="59541" y="190"/>
                    <a:pt x="59535" y="190"/>
                    <a:pt x="59528" y="190"/>
                  </a:cubicBezTo>
                  <a:cubicBezTo>
                    <a:pt x="59389" y="190"/>
                    <a:pt x="59457" y="91"/>
                    <a:pt x="59588" y="82"/>
                  </a:cubicBezTo>
                  <a:cubicBezTo>
                    <a:pt x="58963" y="82"/>
                    <a:pt x="58385" y="102"/>
                    <a:pt x="57794" y="102"/>
                  </a:cubicBezTo>
                  <a:cubicBezTo>
                    <a:pt x="57572" y="102"/>
                    <a:pt x="57348" y="100"/>
                    <a:pt x="57119" y="92"/>
                  </a:cubicBezTo>
                  <a:cubicBezTo>
                    <a:pt x="57061" y="209"/>
                    <a:pt x="56680" y="92"/>
                    <a:pt x="56651" y="218"/>
                  </a:cubicBezTo>
                  <a:cubicBezTo>
                    <a:pt x="56612" y="199"/>
                    <a:pt x="56651" y="189"/>
                    <a:pt x="56671" y="170"/>
                  </a:cubicBezTo>
                  <a:lnTo>
                    <a:pt x="56671" y="170"/>
                  </a:lnTo>
                  <a:cubicBezTo>
                    <a:pt x="56444" y="192"/>
                    <a:pt x="56299" y="206"/>
                    <a:pt x="56176" y="206"/>
                  </a:cubicBezTo>
                  <a:cubicBezTo>
                    <a:pt x="55982" y="206"/>
                    <a:pt x="55842" y="171"/>
                    <a:pt x="55520" y="82"/>
                  </a:cubicBezTo>
                  <a:cubicBezTo>
                    <a:pt x="54625" y="43"/>
                    <a:pt x="53744" y="34"/>
                    <a:pt x="52868" y="34"/>
                  </a:cubicBezTo>
                  <a:cubicBezTo>
                    <a:pt x="51977" y="34"/>
                    <a:pt x="51092" y="44"/>
                    <a:pt x="50204" y="44"/>
                  </a:cubicBezTo>
                  <a:cubicBezTo>
                    <a:pt x="49746" y="44"/>
                    <a:pt x="49288" y="41"/>
                    <a:pt x="48827" y="33"/>
                  </a:cubicBezTo>
                  <a:cubicBezTo>
                    <a:pt x="46564" y="53"/>
                    <a:pt x="44349" y="150"/>
                    <a:pt x="42028" y="189"/>
                  </a:cubicBezTo>
                  <a:cubicBezTo>
                    <a:pt x="41676" y="365"/>
                    <a:pt x="41189" y="287"/>
                    <a:pt x="40769" y="443"/>
                  </a:cubicBezTo>
                  <a:lnTo>
                    <a:pt x="40789" y="384"/>
                  </a:lnTo>
                  <a:lnTo>
                    <a:pt x="40789" y="384"/>
                  </a:lnTo>
                  <a:cubicBezTo>
                    <a:pt x="40691" y="406"/>
                    <a:pt x="40613" y="415"/>
                    <a:pt x="40541" y="415"/>
                  </a:cubicBezTo>
                  <a:cubicBezTo>
                    <a:pt x="40356" y="415"/>
                    <a:pt x="40215" y="355"/>
                    <a:pt x="39891" y="306"/>
                  </a:cubicBezTo>
                  <a:cubicBezTo>
                    <a:pt x="39881" y="365"/>
                    <a:pt x="39716" y="316"/>
                    <a:pt x="39784" y="423"/>
                  </a:cubicBezTo>
                  <a:cubicBezTo>
                    <a:pt x="39757" y="437"/>
                    <a:pt x="39732" y="443"/>
                    <a:pt x="39706" y="443"/>
                  </a:cubicBezTo>
                  <a:cubicBezTo>
                    <a:pt x="39590" y="443"/>
                    <a:pt x="39483" y="319"/>
                    <a:pt x="39329" y="319"/>
                  </a:cubicBezTo>
                  <a:cubicBezTo>
                    <a:pt x="39309" y="319"/>
                    <a:pt x="39288" y="321"/>
                    <a:pt x="39267" y="326"/>
                  </a:cubicBezTo>
                  <a:cubicBezTo>
                    <a:pt x="39265" y="319"/>
                    <a:pt x="39264" y="316"/>
                    <a:pt x="39264" y="316"/>
                  </a:cubicBezTo>
                  <a:lnTo>
                    <a:pt x="39264" y="316"/>
                  </a:lnTo>
                  <a:cubicBezTo>
                    <a:pt x="39262" y="316"/>
                    <a:pt x="39266" y="361"/>
                    <a:pt x="39244" y="361"/>
                  </a:cubicBezTo>
                  <a:cubicBezTo>
                    <a:pt x="39240" y="361"/>
                    <a:pt x="39234" y="359"/>
                    <a:pt x="39228" y="355"/>
                  </a:cubicBezTo>
                  <a:cubicBezTo>
                    <a:pt x="39088" y="385"/>
                    <a:pt x="39021" y="398"/>
                    <a:pt x="38990" y="398"/>
                  </a:cubicBezTo>
                  <a:cubicBezTo>
                    <a:pt x="38891" y="398"/>
                    <a:pt x="39158" y="271"/>
                    <a:pt x="38594" y="189"/>
                  </a:cubicBezTo>
                  <a:cubicBezTo>
                    <a:pt x="37785" y="220"/>
                    <a:pt x="36958" y="298"/>
                    <a:pt x="36161" y="298"/>
                  </a:cubicBezTo>
                  <a:cubicBezTo>
                    <a:pt x="35946" y="298"/>
                    <a:pt x="35734" y="292"/>
                    <a:pt x="35525" y="279"/>
                  </a:cubicBezTo>
                  <a:lnTo>
                    <a:pt x="35525" y="279"/>
                  </a:lnTo>
                  <a:cubicBezTo>
                    <a:pt x="35566" y="292"/>
                    <a:pt x="35574" y="355"/>
                    <a:pt x="35491" y="355"/>
                  </a:cubicBezTo>
                  <a:cubicBezTo>
                    <a:pt x="35463" y="303"/>
                    <a:pt x="35421" y="286"/>
                    <a:pt x="35373" y="286"/>
                  </a:cubicBezTo>
                  <a:cubicBezTo>
                    <a:pt x="35279" y="286"/>
                    <a:pt x="35159" y="349"/>
                    <a:pt x="35051" y="349"/>
                  </a:cubicBezTo>
                  <a:cubicBezTo>
                    <a:pt x="35025" y="349"/>
                    <a:pt x="34999" y="345"/>
                    <a:pt x="34974" y="335"/>
                  </a:cubicBezTo>
                  <a:cubicBezTo>
                    <a:pt x="34994" y="296"/>
                    <a:pt x="35072" y="287"/>
                    <a:pt x="35121" y="267"/>
                  </a:cubicBezTo>
                  <a:cubicBezTo>
                    <a:pt x="34998" y="249"/>
                    <a:pt x="34880" y="243"/>
                    <a:pt x="34766" y="243"/>
                  </a:cubicBezTo>
                  <a:cubicBezTo>
                    <a:pt x="34580" y="243"/>
                    <a:pt x="34403" y="258"/>
                    <a:pt x="34224" y="258"/>
                  </a:cubicBezTo>
                  <a:cubicBezTo>
                    <a:pt x="34107" y="258"/>
                    <a:pt x="33989" y="252"/>
                    <a:pt x="33868" y="231"/>
                  </a:cubicBezTo>
                  <a:lnTo>
                    <a:pt x="33868" y="231"/>
                  </a:lnTo>
                  <a:cubicBezTo>
                    <a:pt x="33783" y="247"/>
                    <a:pt x="33695" y="253"/>
                    <a:pt x="33607" y="253"/>
                  </a:cubicBezTo>
                  <a:cubicBezTo>
                    <a:pt x="33368" y="253"/>
                    <a:pt x="33127" y="209"/>
                    <a:pt x="32929" y="209"/>
                  </a:cubicBezTo>
                  <a:cubicBezTo>
                    <a:pt x="32848" y="209"/>
                    <a:pt x="32774" y="217"/>
                    <a:pt x="32711" y="238"/>
                  </a:cubicBezTo>
                  <a:cubicBezTo>
                    <a:pt x="32770" y="170"/>
                    <a:pt x="32526" y="189"/>
                    <a:pt x="32438" y="160"/>
                  </a:cubicBezTo>
                  <a:cubicBezTo>
                    <a:pt x="32354" y="218"/>
                    <a:pt x="32253" y="237"/>
                    <a:pt x="32142" y="237"/>
                  </a:cubicBezTo>
                  <a:cubicBezTo>
                    <a:pt x="31948" y="237"/>
                    <a:pt x="31724" y="179"/>
                    <a:pt x="31517" y="179"/>
                  </a:cubicBezTo>
                  <a:cubicBezTo>
                    <a:pt x="31430" y="179"/>
                    <a:pt x="31345" y="190"/>
                    <a:pt x="31267" y="218"/>
                  </a:cubicBezTo>
                  <a:lnTo>
                    <a:pt x="31287" y="189"/>
                  </a:lnTo>
                  <a:lnTo>
                    <a:pt x="31287" y="189"/>
                  </a:lnTo>
                  <a:cubicBezTo>
                    <a:pt x="31141" y="190"/>
                    <a:pt x="30994" y="191"/>
                    <a:pt x="30846" y="191"/>
                  </a:cubicBezTo>
                  <a:cubicBezTo>
                    <a:pt x="30513" y="191"/>
                    <a:pt x="30174" y="189"/>
                    <a:pt x="29832" y="189"/>
                  </a:cubicBezTo>
                  <a:cubicBezTo>
                    <a:pt x="29162" y="189"/>
                    <a:pt x="28482" y="197"/>
                    <a:pt x="27814" y="248"/>
                  </a:cubicBezTo>
                  <a:cubicBezTo>
                    <a:pt x="27766" y="250"/>
                    <a:pt x="27717" y="251"/>
                    <a:pt x="27668" y="251"/>
                  </a:cubicBezTo>
                  <a:cubicBezTo>
                    <a:pt x="27188" y="251"/>
                    <a:pt x="26660" y="156"/>
                    <a:pt x="26134" y="156"/>
                  </a:cubicBezTo>
                  <a:cubicBezTo>
                    <a:pt x="25994" y="156"/>
                    <a:pt x="25855" y="162"/>
                    <a:pt x="25716" y="179"/>
                  </a:cubicBezTo>
                  <a:cubicBezTo>
                    <a:pt x="25580" y="209"/>
                    <a:pt x="25687" y="248"/>
                    <a:pt x="25580" y="267"/>
                  </a:cubicBezTo>
                  <a:cubicBezTo>
                    <a:pt x="25404" y="267"/>
                    <a:pt x="25590" y="209"/>
                    <a:pt x="25521" y="179"/>
                  </a:cubicBezTo>
                  <a:lnTo>
                    <a:pt x="25521" y="179"/>
                  </a:lnTo>
                  <a:cubicBezTo>
                    <a:pt x="25409" y="207"/>
                    <a:pt x="25288" y="216"/>
                    <a:pt x="25160" y="216"/>
                  </a:cubicBezTo>
                  <a:cubicBezTo>
                    <a:pt x="24878" y="216"/>
                    <a:pt x="24566" y="170"/>
                    <a:pt x="24263" y="170"/>
                  </a:cubicBezTo>
                  <a:cubicBezTo>
                    <a:pt x="24204" y="199"/>
                    <a:pt x="24087" y="209"/>
                    <a:pt x="24126" y="257"/>
                  </a:cubicBezTo>
                  <a:cubicBezTo>
                    <a:pt x="23982" y="217"/>
                    <a:pt x="23822" y="205"/>
                    <a:pt x="23655" y="205"/>
                  </a:cubicBezTo>
                  <a:cubicBezTo>
                    <a:pt x="23396" y="205"/>
                    <a:pt x="23121" y="234"/>
                    <a:pt x="22864" y="234"/>
                  </a:cubicBezTo>
                  <a:cubicBezTo>
                    <a:pt x="22725" y="234"/>
                    <a:pt x="22591" y="225"/>
                    <a:pt x="22468" y="199"/>
                  </a:cubicBezTo>
                  <a:lnTo>
                    <a:pt x="22468" y="199"/>
                  </a:lnTo>
                  <a:cubicBezTo>
                    <a:pt x="22634" y="384"/>
                    <a:pt x="22165" y="296"/>
                    <a:pt x="21990" y="345"/>
                  </a:cubicBezTo>
                  <a:cubicBezTo>
                    <a:pt x="21894" y="337"/>
                    <a:pt x="21883" y="290"/>
                    <a:pt x="21909" y="257"/>
                  </a:cubicBezTo>
                  <a:lnTo>
                    <a:pt x="21909" y="257"/>
                  </a:lnTo>
                  <a:cubicBezTo>
                    <a:pt x="21789" y="264"/>
                    <a:pt x="21667" y="268"/>
                    <a:pt x="21546" y="268"/>
                  </a:cubicBezTo>
                  <a:cubicBezTo>
                    <a:pt x="21329" y="268"/>
                    <a:pt x="21111" y="256"/>
                    <a:pt x="20897" y="228"/>
                  </a:cubicBezTo>
                  <a:cubicBezTo>
                    <a:pt x="20719" y="245"/>
                    <a:pt x="20651" y="321"/>
                    <a:pt x="20469" y="321"/>
                  </a:cubicBezTo>
                  <a:cubicBezTo>
                    <a:pt x="20442" y="321"/>
                    <a:pt x="20413" y="320"/>
                    <a:pt x="20380" y="316"/>
                  </a:cubicBezTo>
                  <a:cubicBezTo>
                    <a:pt x="20324" y="270"/>
                    <a:pt x="20242" y="258"/>
                    <a:pt x="20148" y="258"/>
                  </a:cubicBezTo>
                  <a:cubicBezTo>
                    <a:pt x="20026" y="258"/>
                    <a:pt x="19886" y="279"/>
                    <a:pt x="19758" y="279"/>
                  </a:cubicBezTo>
                  <a:cubicBezTo>
                    <a:pt x="19709" y="279"/>
                    <a:pt x="19662" y="276"/>
                    <a:pt x="19619" y="267"/>
                  </a:cubicBezTo>
                  <a:lnTo>
                    <a:pt x="19619" y="267"/>
                  </a:lnTo>
                  <a:cubicBezTo>
                    <a:pt x="19674" y="354"/>
                    <a:pt x="19482" y="427"/>
                    <a:pt x="19278" y="427"/>
                  </a:cubicBezTo>
                  <a:cubicBezTo>
                    <a:pt x="19229" y="427"/>
                    <a:pt x="19179" y="423"/>
                    <a:pt x="19131" y="413"/>
                  </a:cubicBezTo>
                  <a:lnTo>
                    <a:pt x="19209" y="257"/>
                  </a:lnTo>
                  <a:lnTo>
                    <a:pt x="19209" y="257"/>
                  </a:lnTo>
                  <a:cubicBezTo>
                    <a:pt x="18998" y="284"/>
                    <a:pt x="18762" y="291"/>
                    <a:pt x="18512" y="291"/>
                  </a:cubicBezTo>
                  <a:cubicBezTo>
                    <a:pt x="18220" y="291"/>
                    <a:pt x="17909" y="281"/>
                    <a:pt x="17596" y="281"/>
                  </a:cubicBezTo>
                  <a:cubicBezTo>
                    <a:pt x="17187" y="281"/>
                    <a:pt x="16775" y="298"/>
                    <a:pt x="16400" y="374"/>
                  </a:cubicBezTo>
                  <a:lnTo>
                    <a:pt x="16331" y="287"/>
                  </a:lnTo>
                  <a:cubicBezTo>
                    <a:pt x="15395" y="394"/>
                    <a:pt x="14468" y="287"/>
                    <a:pt x="13571" y="453"/>
                  </a:cubicBezTo>
                  <a:cubicBezTo>
                    <a:pt x="13278" y="404"/>
                    <a:pt x="12985" y="374"/>
                    <a:pt x="12693" y="374"/>
                  </a:cubicBezTo>
                  <a:cubicBezTo>
                    <a:pt x="12371" y="453"/>
                    <a:pt x="12254" y="433"/>
                    <a:pt x="12029" y="560"/>
                  </a:cubicBezTo>
                  <a:cubicBezTo>
                    <a:pt x="11932" y="560"/>
                    <a:pt x="11844" y="531"/>
                    <a:pt x="11785" y="472"/>
                  </a:cubicBezTo>
                  <a:cubicBezTo>
                    <a:pt x="11520" y="453"/>
                    <a:pt x="11259" y="397"/>
                    <a:pt x="11018" y="397"/>
                  </a:cubicBezTo>
                  <a:cubicBezTo>
                    <a:pt x="10887" y="397"/>
                    <a:pt x="10761" y="414"/>
                    <a:pt x="10644" y="462"/>
                  </a:cubicBezTo>
                  <a:lnTo>
                    <a:pt x="10624" y="384"/>
                  </a:lnTo>
                  <a:cubicBezTo>
                    <a:pt x="10391" y="441"/>
                    <a:pt x="10076" y="502"/>
                    <a:pt x="9779" y="502"/>
                  </a:cubicBezTo>
                  <a:cubicBezTo>
                    <a:pt x="9666" y="502"/>
                    <a:pt x="9556" y="494"/>
                    <a:pt x="9454" y="472"/>
                  </a:cubicBezTo>
                  <a:cubicBezTo>
                    <a:pt x="9356" y="540"/>
                    <a:pt x="8986" y="560"/>
                    <a:pt x="9151" y="648"/>
                  </a:cubicBezTo>
                  <a:cubicBezTo>
                    <a:pt x="9142" y="649"/>
                    <a:pt x="9134" y="649"/>
                    <a:pt x="9126" y="649"/>
                  </a:cubicBezTo>
                  <a:cubicBezTo>
                    <a:pt x="9039" y="649"/>
                    <a:pt x="9037" y="580"/>
                    <a:pt x="8983" y="580"/>
                  </a:cubicBezTo>
                  <a:cubicBezTo>
                    <a:pt x="8965" y="580"/>
                    <a:pt x="8942" y="588"/>
                    <a:pt x="8908" y="609"/>
                  </a:cubicBezTo>
                  <a:lnTo>
                    <a:pt x="9044" y="501"/>
                  </a:lnTo>
                  <a:cubicBezTo>
                    <a:pt x="8888" y="497"/>
                    <a:pt x="8732" y="495"/>
                    <a:pt x="8576" y="495"/>
                  </a:cubicBezTo>
                  <a:cubicBezTo>
                    <a:pt x="7952" y="495"/>
                    <a:pt x="7329" y="527"/>
                    <a:pt x="6713" y="589"/>
                  </a:cubicBezTo>
                  <a:cubicBezTo>
                    <a:pt x="6631" y="545"/>
                    <a:pt x="6512" y="533"/>
                    <a:pt x="6373" y="533"/>
                  </a:cubicBezTo>
                  <a:cubicBezTo>
                    <a:pt x="6204" y="533"/>
                    <a:pt x="6004" y="551"/>
                    <a:pt x="5803" y="551"/>
                  </a:cubicBezTo>
                  <a:cubicBezTo>
                    <a:pt x="5699" y="551"/>
                    <a:pt x="5594" y="546"/>
                    <a:pt x="5493" y="531"/>
                  </a:cubicBezTo>
                  <a:cubicBezTo>
                    <a:pt x="5402" y="550"/>
                    <a:pt x="5290" y="552"/>
                    <a:pt x="5174" y="552"/>
                  </a:cubicBezTo>
                  <a:cubicBezTo>
                    <a:pt x="5141" y="552"/>
                    <a:pt x="5108" y="552"/>
                    <a:pt x="5074" y="552"/>
                  </a:cubicBezTo>
                  <a:cubicBezTo>
                    <a:pt x="4873" y="552"/>
                    <a:pt x="4674" y="558"/>
                    <a:pt x="4557" y="648"/>
                  </a:cubicBezTo>
                  <a:lnTo>
                    <a:pt x="4547" y="579"/>
                  </a:lnTo>
                  <a:cubicBezTo>
                    <a:pt x="4186" y="570"/>
                    <a:pt x="3708" y="570"/>
                    <a:pt x="3240" y="531"/>
                  </a:cubicBezTo>
                  <a:cubicBezTo>
                    <a:pt x="3210" y="527"/>
                    <a:pt x="3183" y="526"/>
                    <a:pt x="3159" y="526"/>
                  </a:cubicBezTo>
                  <a:cubicBezTo>
                    <a:pt x="2964" y="526"/>
                    <a:pt x="2943" y="623"/>
                    <a:pt x="2752" y="657"/>
                  </a:cubicBezTo>
                  <a:lnTo>
                    <a:pt x="2742" y="579"/>
                  </a:lnTo>
                  <a:cubicBezTo>
                    <a:pt x="2586" y="609"/>
                    <a:pt x="2449" y="696"/>
                    <a:pt x="2352" y="813"/>
                  </a:cubicBezTo>
                  <a:cubicBezTo>
                    <a:pt x="2264" y="789"/>
                    <a:pt x="2213" y="789"/>
                    <a:pt x="2162" y="789"/>
                  </a:cubicBezTo>
                  <a:cubicBezTo>
                    <a:pt x="2110" y="789"/>
                    <a:pt x="2059" y="789"/>
                    <a:pt x="1971" y="765"/>
                  </a:cubicBezTo>
                  <a:cubicBezTo>
                    <a:pt x="2127" y="726"/>
                    <a:pt x="2283" y="657"/>
                    <a:pt x="2410" y="540"/>
                  </a:cubicBezTo>
                  <a:cubicBezTo>
                    <a:pt x="2390" y="538"/>
                    <a:pt x="2370" y="537"/>
                    <a:pt x="2350" y="537"/>
                  </a:cubicBezTo>
                  <a:cubicBezTo>
                    <a:pt x="2153" y="537"/>
                    <a:pt x="1955" y="627"/>
                    <a:pt x="1796" y="627"/>
                  </a:cubicBezTo>
                  <a:cubicBezTo>
                    <a:pt x="1742" y="627"/>
                    <a:pt x="1693" y="617"/>
                    <a:pt x="1649" y="589"/>
                  </a:cubicBezTo>
                  <a:cubicBezTo>
                    <a:pt x="1590" y="582"/>
                    <a:pt x="1533" y="578"/>
                    <a:pt x="1481" y="578"/>
                  </a:cubicBezTo>
                  <a:cubicBezTo>
                    <a:pt x="1334" y="578"/>
                    <a:pt x="1226" y="608"/>
                    <a:pt x="1204" y="670"/>
                  </a:cubicBezTo>
                  <a:lnTo>
                    <a:pt x="1204" y="670"/>
                  </a:lnTo>
                  <a:cubicBezTo>
                    <a:pt x="1181" y="646"/>
                    <a:pt x="1060" y="621"/>
                    <a:pt x="1171" y="589"/>
                  </a:cubicBezTo>
                  <a:cubicBezTo>
                    <a:pt x="1148" y="588"/>
                    <a:pt x="1124" y="587"/>
                    <a:pt x="1099" y="587"/>
                  </a:cubicBezTo>
                  <a:cubicBezTo>
                    <a:pt x="990" y="587"/>
                    <a:pt x="878" y="603"/>
                    <a:pt x="775" y="641"/>
                  </a:cubicBezTo>
                  <a:lnTo>
                    <a:pt x="775" y="641"/>
                  </a:lnTo>
                  <a:cubicBezTo>
                    <a:pt x="771" y="640"/>
                    <a:pt x="768" y="640"/>
                    <a:pt x="764" y="640"/>
                  </a:cubicBezTo>
                  <a:cubicBezTo>
                    <a:pt x="748" y="640"/>
                    <a:pt x="736" y="644"/>
                    <a:pt x="732" y="657"/>
                  </a:cubicBezTo>
                  <a:cubicBezTo>
                    <a:pt x="746" y="651"/>
                    <a:pt x="761" y="646"/>
                    <a:pt x="775" y="641"/>
                  </a:cubicBezTo>
                  <a:lnTo>
                    <a:pt x="775" y="641"/>
                  </a:lnTo>
                  <a:cubicBezTo>
                    <a:pt x="808" y="643"/>
                    <a:pt x="853" y="657"/>
                    <a:pt x="888" y="657"/>
                  </a:cubicBezTo>
                  <a:cubicBezTo>
                    <a:pt x="801" y="726"/>
                    <a:pt x="625" y="726"/>
                    <a:pt x="664" y="843"/>
                  </a:cubicBezTo>
                  <a:cubicBezTo>
                    <a:pt x="716" y="813"/>
                    <a:pt x="768" y="800"/>
                    <a:pt x="825" y="800"/>
                  </a:cubicBezTo>
                  <a:cubicBezTo>
                    <a:pt x="842" y="800"/>
                    <a:pt x="860" y="801"/>
                    <a:pt x="879" y="804"/>
                  </a:cubicBezTo>
                  <a:cubicBezTo>
                    <a:pt x="850" y="850"/>
                    <a:pt x="736" y="879"/>
                    <a:pt x="627" y="879"/>
                  </a:cubicBezTo>
                  <a:cubicBezTo>
                    <a:pt x="552" y="879"/>
                    <a:pt x="480" y="865"/>
                    <a:pt x="440" y="833"/>
                  </a:cubicBezTo>
                  <a:cubicBezTo>
                    <a:pt x="352" y="755"/>
                    <a:pt x="654" y="706"/>
                    <a:pt x="508" y="657"/>
                  </a:cubicBezTo>
                  <a:lnTo>
                    <a:pt x="508" y="657"/>
                  </a:lnTo>
                  <a:lnTo>
                    <a:pt x="68" y="827"/>
                  </a:lnTo>
                  <a:lnTo>
                    <a:pt x="68" y="827"/>
                  </a:lnTo>
                  <a:cubicBezTo>
                    <a:pt x="83" y="824"/>
                    <a:pt x="99" y="822"/>
                    <a:pt x="114" y="822"/>
                  </a:cubicBezTo>
                  <a:cubicBezTo>
                    <a:pt x="200" y="822"/>
                    <a:pt x="278" y="867"/>
                    <a:pt x="245" y="921"/>
                  </a:cubicBezTo>
                  <a:lnTo>
                    <a:pt x="440" y="872"/>
                  </a:lnTo>
                  <a:lnTo>
                    <a:pt x="430" y="950"/>
                  </a:lnTo>
                  <a:cubicBezTo>
                    <a:pt x="486" y="945"/>
                    <a:pt x="539" y="943"/>
                    <a:pt x="590" y="943"/>
                  </a:cubicBezTo>
                  <a:cubicBezTo>
                    <a:pt x="754" y="943"/>
                    <a:pt x="898" y="963"/>
                    <a:pt x="1059" y="963"/>
                  </a:cubicBezTo>
                  <a:cubicBezTo>
                    <a:pt x="1145" y="963"/>
                    <a:pt x="1236" y="957"/>
                    <a:pt x="1337" y="940"/>
                  </a:cubicBezTo>
                  <a:lnTo>
                    <a:pt x="1201" y="852"/>
                  </a:lnTo>
                  <a:cubicBezTo>
                    <a:pt x="1345" y="852"/>
                    <a:pt x="1490" y="794"/>
                    <a:pt x="1628" y="794"/>
                  </a:cubicBezTo>
                  <a:cubicBezTo>
                    <a:pt x="1685" y="794"/>
                    <a:pt x="1741" y="804"/>
                    <a:pt x="1796" y="833"/>
                  </a:cubicBezTo>
                  <a:cubicBezTo>
                    <a:pt x="1698" y="872"/>
                    <a:pt x="1766" y="911"/>
                    <a:pt x="1766" y="960"/>
                  </a:cubicBezTo>
                  <a:cubicBezTo>
                    <a:pt x="1815" y="931"/>
                    <a:pt x="1874" y="921"/>
                    <a:pt x="1923" y="921"/>
                  </a:cubicBezTo>
                  <a:lnTo>
                    <a:pt x="1848" y="1045"/>
                  </a:lnTo>
                  <a:lnTo>
                    <a:pt x="1848" y="1045"/>
                  </a:lnTo>
                  <a:cubicBezTo>
                    <a:pt x="1899" y="976"/>
                    <a:pt x="2012" y="960"/>
                    <a:pt x="2128" y="960"/>
                  </a:cubicBezTo>
                  <a:cubicBezTo>
                    <a:pt x="2239" y="960"/>
                    <a:pt x="2353" y="975"/>
                    <a:pt x="2421" y="975"/>
                  </a:cubicBezTo>
                  <a:cubicBezTo>
                    <a:pt x="2442" y="975"/>
                    <a:pt x="2458" y="973"/>
                    <a:pt x="2469" y="970"/>
                  </a:cubicBezTo>
                  <a:lnTo>
                    <a:pt x="2469" y="970"/>
                  </a:lnTo>
                  <a:lnTo>
                    <a:pt x="2440" y="989"/>
                  </a:lnTo>
                  <a:cubicBezTo>
                    <a:pt x="2493" y="999"/>
                    <a:pt x="2526" y="1004"/>
                    <a:pt x="2544" y="1004"/>
                  </a:cubicBezTo>
                  <a:cubicBezTo>
                    <a:pt x="2632" y="1004"/>
                    <a:pt x="2417" y="911"/>
                    <a:pt x="2586" y="911"/>
                  </a:cubicBezTo>
                  <a:cubicBezTo>
                    <a:pt x="2762" y="931"/>
                    <a:pt x="2654" y="1067"/>
                    <a:pt x="2810" y="1126"/>
                  </a:cubicBezTo>
                  <a:cubicBezTo>
                    <a:pt x="3012" y="1126"/>
                    <a:pt x="3309" y="1074"/>
                    <a:pt x="3586" y="1074"/>
                  </a:cubicBezTo>
                  <a:cubicBezTo>
                    <a:pt x="3724" y="1074"/>
                    <a:pt x="3857" y="1087"/>
                    <a:pt x="3971" y="1126"/>
                  </a:cubicBezTo>
                  <a:cubicBezTo>
                    <a:pt x="4244" y="1096"/>
                    <a:pt x="4518" y="1048"/>
                    <a:pt x="4791" y="979"/>
                  </a:cubicBezTo>
                  <a:cubicBezTo>
                    <a:pt x="4986" y="979"/>
                    <a:pt x="4842" y="1081"/>
                    <a:pt x="4930" y="1081"/>
                  </a:cubicBezTo>
                  <a:cubicBezTo>
                    <a:pt x="4948" y="1081"/>
                    <a:pt x="4974" y="1077"/>
                    <a:pt x="5015" y="1067"/>
                  </a:cubicBezTo>
                  <a:lnTo>
                    <a:pt x="5015" y="1067"/>
                  </a:lnTo>
                  <a:cubicBezTo>
                    <a:pt x="4990" y="1113"/>
                    <a:pt x="5026" y="1165"/>
                    <a:pt x="5049" y="1213"/>
                  </a:cubicBezTo>
                  <a:lnTo>
                    <a:pt x="5049" y="1213"/>
                  </a:lnTo>
                  <a:cubicBezTo>
                    <a:pt x="5073" y="1153"/>
                    <a:pt x="5511" y="1223"/>
                    <a:pt x="5317" y="1096"/>
                  </a:cubicBezTo>
                  <a:lnTo>
                    <a:pt x="5317" y="1096"/>
                  </a:lnTo>
                  <a:cubicBezTo>
                    <a:pt x="5522" y="1112"/>
                    <a:pt x="5726" y="1120"/>
                    <a:pt x="5930" y="1120"/>
                  </a:cubicBezTo>
                  <a:cubicBezTo>
                    <a:pt x="6096" y="1120"/>
                    <a:pt x="6263" y="1115"/>
                    <a:pt x="6430" y="1106"/>
                  </a:cubicBezTo>
                  <a:lnTo>
                    <a:pt x="6430" y="1106"/>
                  </a:lnTo>
                  <a:cubicBezTo>
                    <a:pt x="6313" y="1116"/>
                    <a:pt x="6274" y="1204"/>
                    <a:pt x="6381" y="1252"/>
                  </a:cubicBezTo>
                  <a:cubicBezTo>
                    <a:pt x="6572" y="1168"/>
                    <a:pt x="6782" y="1126"/>
                    <a:pt x="6991" y="1126"/>
                  </a:cubicBezTo>
                  <a:cubicBezTo>
                    <a:pt x="7048" y="1126"/>
                    <a:pt x="7105" y="1129"/>
                    <a:pt x="7161" y="1135"/>
                  </a:cubicBezTo>
                  <a:cubicBezTo>
                    <a:pt x="7152" y="1048"/>
                    <a:pt x="7054" y="1048"/>
                    <a:pt x="7083" y="950"/>
                  </a:cubicBezTo>
                  <a:cubicBezTo>
                    <a:pt x="7152" y="921"/>
                    <a:pt x="7220" y="911"/>
                    <a:pt x="7288" y="901"/>
                  </a:cubicBezTo>
                  <a:cubicBezTo>
                    <a:pt x="7327" y="999"/>
                    <a:pt x="7317" y="1145"/>
                    <a:pt x="7600" y="1145"/>
                  </a:cubicBezTo>
                  <a:cubicBezTo>
                    <a:pt x="7571" y="1200"/>
                    <a:pt x="7496" y="1211"/>
                    <a:pt x="7421" y="1211"/>
                  </a:cubicBezTo>
                  <a:cubicBezTo>
                    <a:pt x="7371" y="1211"/>
                    <a:pt x="7321" y="1206"/>
                    <a:pt x="7284" y="1206"/>
                  </a:cubicBezTo>
                  <a:cubicBezTo>
                    <a:pt x="7228" y="1206"/>
                    <a:pt x="7202" y="1217"/>
                    <a:pt x="7249" y="1272"/>
                  </a:cubicBezTo>
                  <a:cubicBezTo>
                    <a:pt x="7176" y="1339"/>
                    <a:pt x="6980" y="1371"/>
                    <a:pt x="6805" y="1371"/>
                  </a:cubicBezTo>
                  <a:cubicBezTo>
                    <a:pt x="6676" y="1371"/>
                    <a:pt x="6557" y="1354"/>
                    <a:pt x="6508" y="1321"/>
                  </a:cubicBezTo>
                  <a:lnTo>
                    <a:pt x="6508" y="1321"/>
                  </a:lnTo>
                  <a:cubicBezTo>
                    <a:pt x="6264" y="1457"/>
                    <a:pt x="6703" y="1340"/>
                    <a:pt x="6654" y="1467"/>
                  </a:cubicBezTo>
                  <a:cubicBezTo>
                    <a:pt x="6878" y="1457"/>
                    <a:pt x="6986" y="1389"/>
                    <a:pt x="7337" y="1370"/>
                  </a:cubicBezTo>
                  <a:cubicBezTo>
                    <a:pt x="7337" y="1311"/>
                    <a:pt x="7220" y="1301"/>
                    <a:pt x="7376" y="1252"/>
                  </a:cubicBezTo>
                  <a:cubicBezTo>
                    <a:pt x="7448" y="1221"/>
                    <a:pt x="7508" y="1208"/>
                    <a:pt x="7558" y="1208"/>
                  </a:cubicBezTo>
                  <a:cubicBezTo>
                    <a:pt x="7724" y="1208"/>
                    <a:pt x="7784" y="1343"/>
                    <a:pt x="7844" y="1350"/>
                  </a:cubicBezTo>
                  <a:cubicBezTo>
                    <a:pt x="7795" y="1360"/>
                    <a:pt x="7737" y="1370"/>
                    <a:pt x="7688" y="1379"/>
                  </a:cubicBezTo>
                  <a:cubicBezTo>
                    <a:pt x="7733" y="1390"/>
                    <a:pt x="7772" y="1394"/>
                    <a:pt x="7807" y="1394"/>
                  </a:cubicBezTo>
                  <a:cubicBezTo>
                    <a:pt x="7922" y="1394"/>
                    <a:pt x="7998" y="1349"/>
                    <a:pt x="8143" y="1349"/>
                  </a:cubicBezTo>
                  <a:cubicBezTo>
                    <a:pt x="8153" y="1349"/>
                    <a:pt x="8164" y="1349"/>
                    <a:pt x="8176" y="1350"/>
                  </a:cubicBezTo>
                  <a:cubicBezTo>
                    <a:pt x="8205" y="1422"/>
                    <a:pt x="8146" y="1435"/>
                    <a:pt x="8062" y="1435"/>
                  </a:cubicBezTo>
                  <a:cubicBezTo>
                    <a:pt x="8012" y="1435"/>
                    <a:pt x="7953" y="1430"/>
                    <a:pt x="7900" y="1430"/>
                  </a:cubicBezTo>
                  <a:cubicBezTo>
                    <a:pt x="7836" y="1430"/>
                    <a:pt x="7780" y="1437"/>
                    <a:pt x="7756" y="1467"/>
                  </a:cubicBezTo>
                  <a:lnTo>
                    <a:pt x="7912" y="1594"/>
                  </a:lnTo>
                  <a:cubicBezTo>
                    <a:pt x="7923" y="1594"/>
                    <a:pt x="7932" y="1594"/>
                    <a:pt x="7941" y="1594"/>
                  </a:cubicBezTo>
                  <a:cubicBezTo>
                    <a:pt x="8189" y="1594"/>
                    <a:pt x="8062" y="1487"/>
                    <a:pt x="8232" y="1487"/>
                  </a:cubicBezTo>
                  <a:cubicBezTo>
                    <a:pt x="8260" y="1487"/>
                    <a:pt x="8295" y="1490"/>
                    <a:pt x="8342" y="1496"/>
                  </a:cubicBezTo>
                  <a:lnTo>
                    <a:pt x="8303" y="1555"/>
                  </a:lnTo>
                  <a:lnTo>
                    <a:pt x="8517" y="1516"/>
                  </a:lnTo>
                  <a:cubicBezTo>
                    <a:pt x="8517" y="1460"/>
                    <a:pt x="8473" y="1369"/>
                    <a:pt x="8308" y="1369"/>
                  </a:cubicBezTo>
                  <a:cubicBezTo>
                    <a:pt x="8300" y="1369"/>
                    <a:pt x="8292" y="1369"/>
                    <a:pt x="8283" y="1370"/>
                  </a:cubicBezTo>
                  <a:cubicBezTo>
                    <a:pt x="8331" y="1310"/>
                    <a:pt x="8368" y="1293"/>
                    <a:pt x="8411" y="1293"/>
                  </a:cubicBezTo>
                  <a:cubicBezTo>
                    <a:pt x="8470" y="1293"/>
                    <a:pt x="8541" y="1325"/>
                    <a:pt x="8669" y="1325"/>
                  </a:cubicBezTo>
                  <a:cubicBezTo>
                    <a:pt x="8694" y="1325"/>
                    <a:pt x="8721" y="1324"/>
                    <a:pt x="8751" y="1321"/>
                  </a:cubicBezTo>
                  <a:cubicBezTo>
                    <a:pt x="8786" y="1283"/>
                    <a:pt x="8774" y="1276"/>
                    <a:pt x="8746" y="1276"/>
                  </a:cubicBezTo>
                  <a:cubicBezTo>
                    <a:pt x="8731" y="1276"/>
                    <a:pt x="8710" y="1278"/>
                    <a:pt x="8690" y="1278"/>
                  </a:cubicBezTo>
                  <a:cubicBezTo>
                    <a:pt x="8654" y="1278"/>
                    <a:pt x="8619" y="1271"/>
                    <a:pt x="8615" y="1233"/>
                  </a:cubicBezTo>
                  <a:cubicBezTo>
                    <a:pt x="8595" y="1145"/>
                    <a:pt x="8790" y="1145"/>
                    <a:pt x="8937" y="1135"/>
                  </a:cubicBezTo>
                  <a:cubicBezTo>
                    <a:pt x="9181" y="1135"/>
                    <a:pt x="9064" y="1233"/>
                    <a:pt x="9161" y="1291"/>
                  </a:cubicBezTo>
                  <a:cubicBezTo>
                    <a:pt x="9139" y="1301"/>
                    <a:pt x="9087" y="1307"/>
                    <a:pt x="9039" y="1307"/>
                  </a:cubicBezTo>
                  <a:cubicBezTo>
                    <a:pt x="8985" y="1307"/>
                    <a:pt x="8936" y="1298"/>
                    <a:pt x="8947" y="1272"/>
                  </a:cubicBezTo>
                  <a:lnTo>
                    <a:pt x="8947" y="1272"/>
                  </a:lnTo>
                  <a:cubicBezTo>
                    <a:pt x="8654" y="1360"/>
                    <a:pt x="9073" y="1457"/>
                    <a:pt x="8868" y="1526"/>
                  </a:cubicBezTo>
                  <a:cubicBezTo>
                    <a:pt x="8915" y="1537"/>
                    <a:pt x="8951" y="1541"/>
                    <a:pt x="8981" y="1541"/>
                  </a:cubicBezTo>
                  <a:cubicBezTo>
                    <a:pt x="9101" y="1541"/>
                    <a:pt x="9113" y="1467"/>
                    <a:pt x="9207" y="1438"/>
                  </a:cubicBezTo>
                  <a:lnTo>
                    <a:pt x="9207" y="1438"/>
                  </a:lnTo>
                  <a:cubicBezTo>
                    <a:pt x="9212" y="1439"/>
                    <a:pt x="9216" y="1439"/>
                    <a:pt x="9222" y="1439"/>
                  </a:cubicBezTo>
                  <a:cubicBezTo>
                    <a:pt x="9241" y="1439"/>
                    <a:pt x="9269" y="1436"/>
                    <a:pt x="9307" y="1428"/>
                  </a:cubicBezTo>
                  <a:cubicBezTo>
                    <a:pt x="9301" y="1428"/>
                    <a:pt x="9295" y="1428"/>
                    <a:pt x="9289" y="1428"/>
                  </a:cubicBezTo>
                  <a:cubicBezTo>
                    <a:pt x="9256" y="1428"/>
                    <a:pt x="9229" y="1432"/>
                    <a:pt x="9207" y="1438"/>
                  </a:cubicBezTo>
                  <a:lnTo>
                    <a:pt x="9207" y="1438"/>
                  </a:lnTo>
                  <a:cubicBezTo>
                    <a:pt x="9128" y="1430"/>
                    <a:pt x="9237" y="1342"/>
                    <a:pt x="9190" y="1311"/>
                  </a:cubicBezTo>
                  <a:cubicBezTo>
                    <a:pt x="9279" y="1253"/>
                    <a:pt x="9340" y="1232"/>
                    <a:pt x="9386" y="1232"/>
                  </a:cubicBezTo>
                  <a:cubicBezTo>
                    <a:pt x="9531" y="1232"/>
                    <a:pt x="9523" y="1451"/>
                    <a:pt x="9758" y="1451"/>
                  </a:cubicBezTo>
                  <a:cubicBezTo>
                    <a:pt x="9776" y="1451"/>
                    <a:pt x="9794" y="1450"/>
                    <a:pt x="9815" y="1448"/>
                  </a:cubicBezTo>
                  <a:cubicBezTo>
                    <a:pt x="9737" y="1291"/>
                    <a:pt x="10322" y="1223"/>
                    <a:pt x="10039" y="1048"/>
                  </a:cubicBezTo>
                  <a:cubicBezTo>
                    <a:pt x="10120" y="1015"/>
                    <a:pt x="10207" y="996"/>
                    <a:pt x="10291" y="996"/>
                  </a:cubicBezTo>
                  <a:cubicBezTo>
                    <a:pt x="10308" y="996"/>
                    <a:pt x="10325" y="997"/>
                    <a:pt x="10342" y="999"/>
                  </a:cubicBezTo>
                  <a:cubicBezTo>
                    <a:pt x="10244" y="1106"/>
                    <a:pt x="10507" y="1087"/>
                    <a:pt x="10332" y="1184"/>
                  </a:cubicBezTo>
                  <a:lnTo>
                    <a:pt x="10468" y="1184"/>
                  </a:lnTo>
                  <a:lnTo>
                    <a:pt x="10264" y="1321"/>
                  </a:lnTo>
                  <a:cubicBezTo>
                    <a:pt x="10420" y="1399"/>
                    <a:pt x="10673" y="1467"/>
                    <a:pt x="10751" y="1526"/>
                  </a:cubicBezTo>
                  <a:cubicBezTo>
                    <a:pt x="10946" y="1477"/>
                    <a:pt x="10693" y="1418"/>
                    <a:pt x="10917" y="1389"/>
                  </a:cubicBezTo>
                  <a:lnTo>
                    <a:pt x="10917" y="1389"/>
                  </a:lnTo>
                  <a:cubicBezTo>
                    <a:pt x="10839" y="1448"/>
                    <a:pt x="10976" y="1496"/>
                    <a:pt x="11083" y="1496"/>
                  </a:cubicBezTo>
                  <a:cubicBezTo>
                    <a:pt x="10878" y="1448"/>
                    <a:pt x="11073" y="1340"/>
                    <a:pt x="11200" y="1311"/>
                  </a:cubicBezTo>
                  <a:cubicBezTo>
                    <a:pt x="11405" y="1311"/>
                    <a:pt x="11571" y="1409"/>
                    <a:pt x="11542" y="1438"/>
                  </a:cubicBezTo>
                  <a:lnTo>
                    <a:pt x="11401" y="1508"/>
                  </a:lnTo>
                  <a:lnTo>
                    <a:pt x="11401" y="1508"/>
                  </a:lnTo>
                  <a:cubicBezTo>
                    <a:pt x="11410" y="1505"/>
                    <a:pt x="11417" y="1504"/>
                    <a:pt x="11423" y="1504"/>
                  </a:cubicBezTo>
                  <a:cubicBezTo>
                    <a:pt x="11455" y="1504"/>
                    <a:pt x="11451" y="1543"/>
                    <a:pt x="11508" y="1543"/>
                  </a:cubicBezTo>
                  <a:cubicBezTo>
                    <a:pt x="11522" y="1543"/>
                    <a:pt x="11539" y="1541"/>
                    <a:pt x="11561" y="1535"/>
                  </a:cubicBezTo>
                  <a:cubicBezTo>
                    <a:pt x="11600" y="1477"/>
                    <a:pt x="11698" y="1389"/>
                    <a:pt x="11746" y="1301"/>
                  </a:cubicBezTo>
                  <a:cubicBezTo>
                    <a:pt x="11761" y="1299"/>
                    <a:pt x="11775" y="1298"/>
                    <a:pt x="11788" y="1298"/>
                  </a:cubicBezTo>
                  <a:cubicBezTo>
                    <a:pt x="11881" y="1298"/>
                    <a:pt x="11954" y="1343"/>
                    <a:pt x="11994" y="1343"/>
                  </a:cubicBezTo>
                  <a:cubicBezTo>
                    <a:pt x="11997" y="1343"/>
                    <a:pt x="12000" y="1343"/>
                    <a:pt x="12002" y="1343"/>
                  </a:cubicBezTo>
                  <a:lnTo>
                    <a:pt x="12002" y="1343"/>
                  </a:lnTo>
                  <a:lnTo>
                    <a:pt x="11805" y="1409"/>
                  </a:lnTo>
                  <a:cubicBezTo>
                    <a:pt x="11824" y="1406"/>
                    <a:pt x="11841" y="1406"/>
                    <a:pt x="11856" y="1406"/>
                  </a:cubicBezTo>
                  <a:cubicBezTo>
                    <a:pt x="12031" y="1406"/>
                    <a:pt x="11913" y="1541"/>
                    <a:pt x="12080" y="1541"/>
                  </a:cubicBezTo>
                  <a:cubicBezTo>
                    <a:pt x="12099" y="1541"/>
                    <a:pt x="12120" y="1539"/>
                    <a:pt x="12146" y="1535"/>
                  </a:cubicBezTo>
                  <a:lnTo>
                    <a:pt x="12215" y="1448"/>
                  </a:lnTo>
                  <a:cubicBezTo>
                    <a:pt x="12262" y="1455"/>
                    <a:pt x="12284" y="1482"/>
                    <a:pt x="12265" y="1513"/>
                  </a:cubicBezTo>
                  <a:lnTo>
                    <a:pt x="12265" y="1513"/>
                  </a:lnTo>
                  <a:cubicBezTo>
                    <a:pt x="12323" y="1471"/>
                    <a:pt x="12448" y="1483"/>
                    <a:pt x="12507" y="1457"/>
                  </a:cubicBezTo>
                  <a:lnTo>
                    <a:pt x="12527" y="1516"/>
                  </a:lnTo>
                  <a:cubicBezTo>
                    <a:pt x="12609" y="1489"/>
                    <a:pt x="12705" y="1423"/>
                    <a:pt x="12802" y="1423"/>
                  </a:cubicBezTo>
                  <a:cubicBezTo>
                    <a:pt x="12844" y="1423"/>
                    <a:pt x="12886" y="1435"/>
                    <a:pt x="12927" y="1467"/>
                  </a:cubicBezTo>
                  <a:cubicBezTo>
                    <a:pt x="12888" y="1418"/>
                    <a:pt x="12859" y="1404"/>
                    <a:pt x="12829" y="1404"/>
                  </a:cubicBezTo>
                  <a:cubicBezTo>
                    <a:pt x="12793" y="1404"/>
                    <a:pt x="12754" y="1424"/>
                    <a:pt x="12693" y="1424"/>
                  </a:cubicBezTo>
                  <a:cubicBezTo>
                    <a:pt x="12665" y="1424"/>
                    <a:pt x="12633" y="1420"/>
                    <a:pt x="12595" y="1409"/>
                  </a:cubicBezTo>
                  <a:cubicBezTo>
                    <a:pt x="12468" y="1301"/>
                    <a:pt x="12790" y="1311"/>
                    <a:pt x="12839" y="1291"/>
                  </a:cubicBezTo>
                  <a:lnTo>
                    <a:pt x="12839" y="1291"/>
                  </a:lnTo>
                  <a:cubicBezTo>
                    <a:pt x="12832" y="1345"/>
                    <a:pt x="12869" y="1362"/>
                    <a:pt x="12926" y="1362"/>
                  </a:cubicBezTo>
                  <a:cubicBezTo>
                    <a:pt x="13024" y="1362"/>
                    <a:pt x="13182" y="1311"/>
                    <a:pt x="13268" y="1311"/>
                  </a:cubicBezTo>
                  <a:cubicBezTo>
                    <a:pt x="13346" y="1360"/>
                    <a:pt x="13424" y="1389"/>
                    <a:pt x="13473" y="1418"/>
                  </a:cubicBezTo>
                  <a:lnTo>
                    <a:pt x="13532" y="1321"/>
                  </a:lnTo>
                  <a:cubicBezTo>
                    <a:pt x="13546" y="1377"/>
                    <a:pt x="13577" y="1395"/>
                    <a:pt x="13617" y="1395"/>
                  </a:cubicBezTo>
                  <a:cubicBezTo>
                    <a:pt x="13696" y="1395"/>
                    <a:pt x="13811" y="1323"/>
                    <a:pt x="13911" y="1323"/>
                  </a:cubicBezTo>
                  <a:cubicBezTo>
                    <a:pt x="13928" y="1323"/>
                    <a:pt x="13945" y="1326"/>
                    <a:pt x="13961" y="1331"/>
                  </a:cubicBezTo>
                  <a:cubicBezTo>
                    <a:pt x="13883" y="1389"/>
                    <a:pt x="13893" y="1467"/>
                    <a:pt x="14000" y="1496"/>
                  </a:cubicBezTo>
                  <a:cubicBezTo>
                    <a:pt x="13854" y="1350"/>
                    <a:pt x="14244" y="1321"/>
                    <a:pt x="14205" y="1223"/>
                  </a:cubicBezTo>
                  <a:lnTo>
                    <a:pt x="14205" y="1223"/>
                  </a:lnTo>
                  <a:cubicBezTo>
                    <a:pt x="14488" y="1272"/>
                    <a:pt x="14136" y="1409"/>
                    <a:pt x="14224" y="1506"/>
                  </a:cubicBezTo>
                  <a:cubicBezTo>
                    <a:pt x="14261" y="1475"/>
                    <a:pt x="14301" y="1465"/>
                    <a:pt x="14341" y="1465"/>
                  </a:cubicBezTo>
                  <a:cubicBezTo>
                    <a:pt x="14402" y="1465"/>
                    <a:pt x="14465" y="1487"/>
                    <a:pt x="14519" y="1487"/>
                  </a:cubicBezTo>
                  <a:cubicBezTo>
                    <a:pt x="14560" y="1487"/>
                    <a:pt x="14597" y="1474"/>
                    <a:pt x="14624" y="1428"/>
                  </a:cubicBezTo>
                  <a:cubicBezTo>
                    <a:pt x="14429" y="1389"/>
                    <a:pt x="14663" y="1340"/>
                    <a:pt x="14702" y="1282"/>
                  </a:cubicBezTo>
                  <a:lnTo>
                    <a:pt x="14702" y="1282"/>
                  </a:lnTo>
                  <a:cubicBezTo>
                    <a:pt x="14966" y="1291"/>
                    <a:pt x="14663" y="1340"/>
                    <a:pt x="14839" y="1389"/>
                  </a:cubicBezTo>
                  <a:cubicBezTo>
                    <a:pt x="14946" y="1370"/>
                    <a:pt x="15093" y="1262"/>
                    <a:pt x="14927" y="1223"/>
                  </a:cubicBezTo>
                  <a:lnTo>
                    <a:pt x="14927" y="1223"/>
                  </a:lnTo>
                  <a:cubicBezTo>
                    <a:pt x="14942" y="1226"/>
                    <a:pt x="14958" y="1228"/>
                    <a:pt x="14975" y="1228"/>
                  </a:cubicBezTo>
                  <a:cubicBezTo>
                    <a:pt x="15070" y="1228"/>
                    <a:pt x="15176" y="1182"/>
                    <a:pt x="15281" y="1182"/>
                  </a:cubicBezTo>
                  <a:cubicBezTo>
                    <a:pt x="15326" y="1182"/>
                    <a:pt x="15370" y="1190"/>
                    <a:pt x="15414" y="1213"/>
                  </a:cubicBezTo>
                  <a:cubicBezTo>
                    <a:pt x="15483" y="1301"/>
                    <a:pt x="15102" y="1252"/>
                    <a:pt x="15200" y="1311"/>
                  </a:cubicBezTo>
                  <a:cubicBezTo>
                    <a:pt x="15207" y="1311"/>
                    <a:pt x="15215" y="1311"/>
                    <a:pt x="15222" y="1311"/>
                  </a:cubicBezTo>
                  <a:cubicBezTo>
                    <a:pt x="15544" y="1311"/>
                    <a:pt x="15382" y="1096"/>
                    <a:pt x="15707" y="1067"/>
                  </a:cubicBezTo>
                  <a:cubicBezTo>
                    <a:pt x="15561" y="1018"/>
                    <a:pt x="15697" y="862"/>
                    <a:pt x="15863" y="813"/>
                  </a:cubicBezTo>
                  <a:lnTo>
                    <a:pt x="15863" y="813"/>
                  </a:lnTo>
                  <a:cubicBezTo>
                    <a:pt x="16224" y="852"/>
                    <a:pt x="15697" y="862"/>
                    <a:pt x="15844" y="979"/>
                  </a:cubicBezTo>
                  <a:lnTo>
                    <a:pt x="15990" y="960"/>
                  </a:lnTo>
                  <a:lnTo>
                    <a:pt x="15990" y="960"/>
                  </a:lnTo>
                  <a:cubicBezTo>
                    <a:pt x="16185" y="1116"/>
                    <a:pt x="15551" y="1213"/>
                    <a:pt x="15746" y="1340"/>
                  </a:cubicBezTo>
                  <a:lnTo>
                    <a:pt x="15892" y="1291"/>
                  </a:lnTo>
                  <a:lnTo>
                    <a:pt x="15892" y="1291"/>
                  </a:lnTo>
                  <a:cubicBezTo>
                    <a:pt x="15853" y="1331"/>
                    <a:pt x="15805" y="1418"/>
                    <a:pt x="15873" y="1457"/>
                  </a:cubicBezTo>
                  <a:cubicBezTo>
                    <a:pt x="15890" y="1411"/>
                    <a:pt x="15961" y="1399"/>
                    <a:pt x="16039" y="1399"/>
                  </a:cubicBezTo>
                  <a:cubicBezTo>
                    <a:pt x="16120" y="1399"/>
                    <a:pt x="16208" y="1412"/>
                    <a:pt x="16250" y="1412"/>
                  </a:cubicBezTo>
                  <a:cubicBezTo>
                    <a:pt x="16261" y="1412"/>
                    <a:pt x="16269" y="1411"/>
                    <a:pt x="16273" y="1409"/>
                  </a:cubicBezTo>
                  <a:cubicBezTo>
                    <a:pt x="16283" y="1377"/>
                    <a:pt x="16271" y="1368"/>
                    <a:pt x="16253" y="1368"/>
                  </a:cubicBezTo>
                  <a:cubicBezTo>
                    <a:pt x="16229" y="1368"/>
                    <a:pt x="16193" y="1382"/>
                    <a:pt x="16175" y="1382"/>
                  </a:cubicBezTo>
                  <a:cubicBezTo>
                    <a:pt x="16163" y="1382"/>
                    <a:pt x="16158" y="1377"/>
                    <a:pt x="16166" y="1360"/>
                  </a:cubicBezTo>
                  <a:cubicBezTo>
                    <a:pt x="16304" y="1335"/>
                    <a:pt x="16382" y="1229"/>
                    <a:pt x="16557" y="1229"/>
                  </a:cubicBezTo>
                  <a:cubicBezTo>
                    <a:pt x="16592" y="1229"/>
                    <a:pt x="16630" y="1233"/>
                    <a:pt x="16673" y="1243"/>
                  </a:cubicBezTo>
                  <a:cubicBezTo>
                    <a:pt x="16527" y="1301"/>
                    <a:pt x="16731" y="1360"/>
                    <a:pt x="16673" y="1409"/>
                  </a:cubicBezTo>
                  <a:cubicBezTo>
                    <a:pt x="16688" y="1413"/>
                    <a:pt x="16700" y="1415"/>
                    <a:pt x="16710" y="1415"/>
                  </a:cubicBezTo>
                  <a:cubicBezTo>
                    <a:pt x="16768" y="1415"/>
                    <a:pt x="16748" y="1346"/>
                    <a:pt x="16818" y="1346"/>
                  </a:cubicBezTo>
                  <a:cubicBezTo>
                    <a:pt x="16835" y="1346"/>
                    <a:pt x="16858" y="1350"/>
                    <a:pt x="16888" y="1360"/>
                  </a:cubicBezTo>
                  <a:lnTo>
                    <a:pt x="16868" y="1409"/>
                  </a:lnTo>
                  <a:cubicBezTo>
                    <a:pt x="17005" y="1413"/>
                    <a:pt x="17148" y="1415"/>
                    <a:pt x="17296" y="1415"/>
                  </a:cubicBezTo>
                  <a:cubicBezTo>
                    <a:pt x="17875" y="1415"/>
                    <a:pt x="18509" y="1373"/>
                    <a:pt x="18975" y="1194"/>
                  </a:cubicBezTo>
                  <a:cubicBezTo>
                    <a:pt x="19082" y="1281"/>
                    <a:pt x="19294" y="1291"/>
                    <a:pt x="19630" y="1358"/>
                  </a:cubicBezTo>
                  <a:lnTo>
                    <a:pt x="19630" y="1358"/>
                  </a:lnTo>
                  <a:cubicBezTo>
                    <a:pt x="19488" y="1328"/>
                    <a:pt x="19631" y="1262"/>
                    <a:pt x="19717" y="1252"/>
                  </a:cubicBezTo>
                  <a:lnTo>
                    <a:pt x="19873" y="1360"/>
                  </a:lnTo>
                  <a:cubicBezTo>
                    <a:pt x="19915" y="1372"/>
                    <a:pt x="19961" y="1378"/>
                    <a:pt x="20008" y="1378"/>
                  </a:cubicBezTo>
                  <a:cubicBezTo>
                    <a:pt x="20178" y="1378"/>
                    <a:pt x="20371" y="1308"/>
                    <a:pt x="20517" y="1262"/>
                  </a:cubicBezTo>
                  <a:cubicBezTo>
                    <a:pt x="20536" y="1282"/>
                    <a:pt x="20556" y="1301"/>
                    <a:pt x="20565" y="1340"/>
                  </a:cubicBezTo>
                  <a:cubicBezTo>
                    <a:pt x="20602" y="1354"/>
                    <a:pt x="20631" y="1360"/>
                    <a:pt x="20654" y="1360"/>
                  </a:cubicBezTo>
                  <a:cubicBezTo>
                    <a:pt x="20744" y="1360"/>
                    <a:pt x="20755" y="1276"/>
                    <a:pt x="20809" y="1252"/>
                  </a:cubicBezTo>
                  <a:lnTo>
                    <a:pt x="20926" y="1331"/>
                  </a:lnTo>
                  <a:lnTo>
                    <a:pt x="20956" y="1252"/>
                  </a:lnTo>
                  <a:cubicBezTo>
                    <a:pt x="21009" y="1241"/>
                    <a:pt x="21067" y="1234"/>
                    <a:pt x="21122" y="1234"/>
                  </a:cubicBezTo>
                  <a:cubicBezTo>
                    <a:pt x="21249" y="1234"/>
                    <a:pt x="21356" y="1268"/>
                    <a:pt x="21336" y="1350"/>
                  </a:cubicBezTo>
                  <a:cubicBezTo>
                    <a:pt x="21404" y="1331"/>
                    <a:pt x="21473" y="1311"/>
                    <a:pt x="21385" y="1272"/>
                  </a:cubicBezTo>
                  <a:lnTo>
                    <a:pt x="21385" y="1272"/>
                  </a:lnTo>
                  <a:cubicBezTo>
                    <a:pt x="21490" y="1311"/>
                    <a:pt x="21691" y="1328"/>
                    <a:pt x="21902" y="1328"/>
                  </a:cubicBezTo>
                  <a:cubicBezTo>
                    <a:pt x="22061" y="1328"/>
                    <a:pt x="22226" y="1318"/>
                    <a:pt x="22360" y="1301"/>
                  </a:cubicBezTo>
                  <a:cubicBezTo>
                    <a:pt x="22214" y="1272"/>
                    <a:pt x="22224" y="1233"/>
                    <a:pt x="22214" y="1165"/>
                  </a:cubicBezTo>
                  <a:cubicBezTo>
                    <a:pt x="22230" y="1123"/>
                    <a:pt x="22244" y="1111"/>
                    <a:pt x="22260" y="1111"/>
                  </a:cubicBezTo>
                  <a:cubicBezTo>
                    <a:pt x="22282" y="1111"/>
                    <a:pt x="22307" y="1135"/>
                    <a:pt x="22346" y="1135"/>
                  </a:cubicBezTo>
                  <a:cubicBezTo>
                    <a:pt x="22364" y="1135"/>
                    <a:pt x="22385" y="1130"/>
                    <a:pt x="22409" y="1116"/>
                  </a:cubicBezTo>
                  <a:cubicBezTo>
                    <a:pt x="22419" y="1155"/>
                    <a:pt x="22556" y="1204"/>
                    <a:pt x="22409" y="1243"/>
                  </a:cubicBezTo>
                  <a:cubicBezTo>
                    <a:pt x="22577" y="1305"/>
                    <a:pt x="22771" y="1322"/>
                    <a:pt x="22978" y="1322"/>
                  </a:cubicBezTo>
                  <a:cubicBezTo>
                    <a:pt x="23230" y="1322"/>
                    <a:pt x="23501" y="1297"/>
                    <a:pt x="23763" y="1297"/>
                  </a:cubicBezTo>
                  <a:cubicBezTo>
                    <a:pt x="23823" y="1297"/>
                    <a:pt x="23882" y="1298"/>
                    <a:pt x="23941" y="1301"/>
                  </a:cubicBezTo>
                  <a:cubicBezTo>
                    <a:pt x="24048" y="1282"/>
                    <a:pt x="24019" y="1262"/>
                    <a:pt x="24068" y="1233"/>
                  </a:cubicBezTo>
                  <a:cubicBezTo>
                    <a:pt x="24182" y="1276"/>
                    <a:pt x="24305" y="1289"/>
                    <a:pt x="24432" y="1289"/>
                  </a:cubicBezTo>
                  <a:cubicBezTo>
                    <a:pt x="24603" y="1289"/>
                    <a:pt x="24782" y="1266"/>
                    <a:pt x="24955" y="1266"/>
                  </a:cubicBezTo>
                  <a:cubicBezTo>
                    <a:pt x="25028" y="1266"/>
                    <a:pt x="25100" y="1270"/>
                    <a:pt x="25170" y="1282"/>
                  </a:cubicBezTo>
                  <a:cubicBezTo>
                    <a:pt x="25092" y="1223"/>
                    <a:pt x="25209" y="1077"/>
                    <a:pt x="25404" y="1077"/>
                  </a:cubicBezTo>
                  <a:cubicBezTo>
                    <a:pt x="25441" y="1061"/>
                    <a:pt x="25468" y="1054"/>
                    <a:pt x="25488" y="1054"/>
                  </a:cubicBezTo>
                  <a:cubicBezTo>
                    <a:pt x="25593" y="1054"/>
                    <a:pt x="25524" y="1233"/>
                    <a:pt x="25687" y="1282"/>
                  </a:cubicBezTo>
                  <a:cubicBezTo>
                    <a:pt x="25784" y="1249"/>
                    <a:pt x="25888" y="1230"/>
                    <a:pt x="25993" y="1230"/>
                  </a:cubicBezTo>
                  <a:cubicBezTo>
                    <a:pt x="26014" y="1230"/>
                    <a:pt x="26036" y="1231"/>
                    <a:pt x="26058" y="1233"/>
                  </a:cubicBezTo>
                  <a:lnTo>
                    <a:pt x="26048" y="1243"/>
                  </a:lnTo>
                  <a:cubicBezTo>
                    <a:pt x="26143" y="1205"/>
                    <a:pt x="26241" y="1183"/>
                    <a:pt x="26341" y="1183"/>
                  </a:cubicBezTo>
                  <a:cubicBezTo>
                    <a:pt x="26396" y="1183"/>
                    <a:pt x="26451" y="1190"/>
                    <a:pt x="26507" y="1204"/>
                  </a:cubicBezTo>
                  <a:lnTo>
                    <a:pt x="26487" y="1213"/>
                  </a:lnTo>
                  <a:cubicBezTo>
                    <a:pt x="26604" y="1243"/>
                    <a:pt x="26731" y="1272"/>
                    <a:pt x="26858" y="1282"/>
                  </a:cubicBezTo>
                  <a:cubicBezTo>
                    <a:pt x="26916" y="1184"/>
                    <a:pt x="27209" y="1243"/>
                    <a:pt x="27287" y="1155"/>
                  </a:cubicBezTo>
                  <a:lnTo>
                    <a:pt x="27287" y="1155"/>
                  </a:lnTo>
                  <a:cubicBezTo>
                    <a:pt x="27297" y="1174"/>
                    <a:pt x="27277" y="1174"/>
                    <a:pt x="27306" y="1194"/>
                  </a:cubicBezTo>
                  <a:lnTo>
                    <a:pt x="27326" y="1116"/>
                  </a:lnTo>
                  <a:lnTo>
                    <a:pt x="27570" y="1165"/>
                  </a:lnTo>
                  <a:cubicBezTo>
                    <a:pt x="27511" y="1194"/>
                    <a:pt x="27502" y="1233"/>
                    <a:pt x="27433" y="1252"/>
                  </a:cubicBezTo>
                  <a:cubicBezTo>
                    <a:pt x="27479" y="1263"/>
                    <a:pt x="27511" y="1267"/>
                    <a:pt x="27534" y="1267"/>
                  </a:cubicBezTo>
                  <a:cubicBezTo>
                    <a:pt x="27645" y="1267"/>
                    <a:pt x="27545" y="1168"/>
                    <a:pt x="27658" y="1135"/>
                  </a:cubicBezTo>
                  <a:cubicBezTo>
                    <a:pt x="27706" y="1120"/>
                    <a:pt x="27741" y="1114"/>
                    <a:pt x="27768" y="1114"/>
                  </a:cubicBezTo>
                  <a:cubicBezTo>
                    <a:pt x="27845" y="1114"/>
                    <a:pt x="27856" y="1163"/>
                    <a:pt x="27921" y="1184"/>
                  </a:cubicBezTo>
                  <a:cubicBezTo>
                    <a:pt x="27898" y="1199"/>
                    <a:pt x="27876" y="1204"/>
                    <a:pt x="27855" y="1204"/>
                  </a:cubicBezTo>
                  <a:cubicBezTo>
                    <a:pt x="27814" y="1204"/>
                    <a:pt x="27779" y="1183"/>
                    <a:pt x="27748" y="1183"/>
                  </a:cubicBezTo>
                  <a:cubicBezTo>
                    <a:pt x="27744" y="1183"/>
                    <a:pt x="27740" y="1183"/>
                    <a:pt x="27736" y="1184"/>
                  </a:cubicBezTo>
                  <a:cubicBezTo>
                    <a:pt x="27638" y="1252"/>
                    <a:pt x="27853" y="1213"/>
                    <a:pt x="27853" y="1262"/>
                  </a:cubicBezTo>
                  <a:cubicBezTo>
                    <a:pt x="27890" y="1262"/>
                    <a:pt x="27927" y="1183"/>
                    <a:pt x="28022" y="1183"/>
                  </a:cubicBezTo>
                  <a:cubicBezTo>
                    <a:pt x="28027" y="1183"/>
                    <a:pt x="28033" y="1184"/>
                    <a:pt x="28038" y="1184"/>
                  </a:cubicBezTo>
                  <a:cubicBezTo>
                    <a:pt x="28065" y="1187"/>
                    <a:pt x="28103" y="1187"/>
                    <a:pt x="28144" y="1187"/>
                  </a:cubicBezTo>
                  <a:lnTo>
                    <a:pt x="28144" y="1187"/>
                  </a:lnTo>
                  <a:cubicBezTo>
                    <a:pt x="28267" y="1187"/>
                    <a:pt x="28419" y="1187"/>
                    <a:pt x="28389" y="1252"/>
                  </a:cubicBezTo>
                  <a:cubicBezTo>
                    <a:pt x="28497" y="1204"/>
                    <a:pt x="28604" y="1213"/>
                    <a:pt x="28682" y="1174"/>
                  </a:cubicBezTo>
                  <a:cubicBezTo>
                    <a:pt x="28584" y="1165"/>
                    <a:pt x="28419" y="1135"/>
                    <a:pt x="28399" y="1077"/>
                  </a:cubicBezTo>
                  <a:cubicBezTo>
                    <a:pt x="28447" y="1071"/>
                    <a:pt x="28530" y="1061"/>
                    <a:pt x="28595" y="1061"/>
                  </a:cubicBezTo>
                  <a:cubicBezTo>
                    <a:pt x="28637" y="1061"/>
                    <a:pt x="28671" y="1065"/>
                    <a:pt x="28682" y="1077"/>
                  </a:cubicBezTo>
                  <a:lnTo>
                    <a:pt x="28620" y="1104"/>
                  </a:lnTo>
                  <a:lnTo>
                    <a:pt x="28620" y="1104"/>
                  </a:lnTo>
                  <a:cubicBezTo>
                    <a:pt x="28684" y="1080"/>
                    <a:pt x="28900" y="1102"/>
                    <a:pt x="28814" y="1038"/>
                  </a:cubicBezTo>
                  <a:lnTo>
                    <a:pt x="28814" y="1038"/>
                  </a:lnTo>
                  <a:lnTo>
                    <a:pt x="28975" y="1145"/>
                  </a:lnTo>
                  <a:cubicBezTo>
                    <a:pt x="29043" y="1077"/>
                    <a:pt x="29219" y="1077"/>
                    <a:pt x="29365" y="1057"/>
                  </a:cubicBezTo>
                  <a:lnTo>
                    <a:pt x="29365" y="1057"/>
                  </a:lnTo>
                  <a:cubicBezTo>
                    <a:pt x="29375" y="1155"/>
                    <a:pt x="29258" y="1252"/>
                    <a:pt x="29531" y="1272"/>
                  </a:cubicBezTo>
                  <a:lnTo>
                    <a:pt x="29765" y="1184"/>
                  </a:lnTo>
                  <a:cubicBezTo>
                    <a:pt x="29784" y="1183"/>
                    <a:pt x="29801" y="1182"/>
                    <a:pt x="29816" y="1182"/>
                  </a:cubicBezTo>
                  <a:cubicBezTo>
                    <a:pt x="29893" y="1182"/>
                    <a:pt x="29918" y="1203"/>
                    <a:pt x="29901" y="1252"/>
                  </a:cubicBezTo>
                  <a:cubicBezTo>
                    <a:pt x="29933" y="1256"/>
                    <a:pt x="29962" y="1258"/>
                    <a:pt x="29990" y="1258"/>
                  </a:cubicBezTo>
                  <a:cubicBezTo>
                    <a:pt x="30283" y="1258"/>
                    <a:pt x="30343" y="1064"/>
                    <a:pt x="30559" y="1064"/>
                  </a:cubicBezTo>
                  <a:cubicBezTo>
                    <a:pt x="30590" y="1064"/>
                    <a:pt x="30624" y="1068"/>
                    <a:pt x="30662" y="1077"/>
                  </a:cubicBezTo>
                  <a:cubicBezTo>
                    <a:pt x="30516" y="1184"/>
                    <a:pt x="30633" y="1194"/>
                    <a:pt x="30779" y="1223"/>
                  </a:cubicBezTo>
                  <a:cubicBezTo>
                    <a:pt x="30789" y="1194"/>
                    <a:pt x="30828" y="1165"/>
                    <a:pt x="30867" y="1165"/>
                  </a:cubicBezTo>
                  <a:cubicBezTo>
                    <a:pt x="30859" y="1156"/>
                    <a:pt x="30851" y="1153"/>
                    <a:pt x="30843" y="1153"/>
                  </a:cubicBezTo>
                  <a:cubicBezTo>
                    <a:pt x="30815" y="1153"/>
                    <a:pt x="30785" y="1191"/>
                    <a:pt x="30736" y="1191"/>
                  </a:cubicBezTo>
                  <a:cubicBezTo>
                    <a:pt x="30716" y="1191"/>
                    <a:pt x="30691" y="1184"/>
                    <a:pt x="30662" y="1165"/>
                  </a:cubicBezTo>
                  <a:cubicBezTo>
                    <a:pt x="30623" y="1106"/>
                    <a:pt x="30799" y="1126"/>
                    <a:pt x="30867" y="1106"/>
                  </a:cubicBezTo>
                  <a:cubicBezTo>
                    <a:pt x="31008" y="1214"/>
                    <a:pt x="31240" y="1229"/>
                    <a:pt x="31497" y="1229"/>
                  </a:cubicBezTo>
                  <a:cubicBezTo>
                    <a:pt x="31601" y="1229"/>
                    <a:pt x="31710" y="1227"/>
                    <a:pt x="31818" y="1227"/>
                  </a:cubicBezTo>
                  <a:cubicBezTo>
                    <a:pt x="31997" y="1227"/>
                    <a:pt x="32175" y="1234"/>
                    <a:pt x="32331" y="1272"/>
                  </a:cubicBezTo>
                  <a:cubicBezTo>
                    <a:pt x="32317" y="1207"/>
                    <a:pt x="32364" y="1195"/>
                    <a:pt x="32429" y="1195"/>
                  </a:cubicBezTo>
                  <a:cubicBezTo>
                    <a:pt x="32467" y="1195"/>
                    <a:pt x="32511" y="1199"/>
                    <a:pt x="32551" y="1199"/>
                  </a:cubicBezTo>
                  <a:cubicBezTo>
                    <a:pt x="32586" y="1199"/>
                    <a:pt x="32619" y="1196"/>
                    <a:pt x="32643" y="1184"/>
                  </a:cubicBezTo>
                  <a:lnTo>
                    <a:pt x="32643" y="1184"/>
                  </a:lnTo>
                  <a:cubicBezTo>
                    <a:pt x="32633" y="1228"/>
                    <a:pt x="32658" y="1241"/>
                    <a:pt x="32700" y="1241"/>
                  </a:cubicBezTo>
                  <a:cubicBezTo>
                    <a:pt x="32759" y="1241"/>
                    <a:pt x="32851" y="1216"/>
                    <a:pt x="32932" y="1216"/>
                  </a:cubicBezTo>
                  <a:cubicBezTo>
                    <a:pt x="32974" y="1216"/>
                    <a:pt x="33013" y="1222"/>
                    <a:pt x="33043" y="1243"/>
                  </a:cubicBezTo>
                  <a:lnTo>
                    <a:pt x="32974" y="1106"/>
                  </a:lnTo>
                  <a:lnTo>
                    <a:pt x="32974" y="1106"/>
                  </a:lnTo>
                  <a:cubicBezTo>
                    <a:pt x="33010" y="1116"/>
                    <a:pt x="33044" y="1120"/>
                    <a:pt x="33077" y="1120"/>
                  </a:cubicBezTo>
                  <a:cubicBezTo>
                    <a:pt x="33243" y="1120"/>
                    <a:pt x="33375" y="1014"/>
                    <a:pt x="33497" y="1014"/>
                  </a:cubicBezTo>
                  <a:cubicBezTo>
                    <a:pt x="33541" y="1014"/>
                    <a:pt x="33585" y="1028"/>
                    <a:pt x="33628" y="1067"/>
                  </a:cubicBezTo>
                  <a:cubicBezTo>
                    <a:pt x="33794" y="1106"/>
                    <a:pt x="33579" y="1165"/>
                    <a:pt x="33501" y="1184"/>
                  </a:cubicBezTo>
                  <a:cubicBezTo>
                    <a:pt x="33556" y="1219"/>
                    <a:pt x="33619" y="1230"/>
                    <a:pt x="33685" y="1230"/>
                  </a:cubicBezTo>
                  <a:cubicBezTo>
                    <a:pt x="33827" y="1230"/>
                    <a:pt x="33985" y="1176"/>
                    <a:pt x="34116" y="1176"/>
                  </a:cubicBezTo>
                  <a:cubicBezTo>
                    <a:pt x="34183" y="1176"/>
                    <a:pt x="34244" y="1190"/>
                    <a:pt x="34291" y="1233"/>
                  </a:cubicBezTo>
                  <a:cubicBezTo>
                    <a:pt x="34311" y="1174"/>
                    <a:pt x="34243" y="1087"/>
                    <a:pt x="34438" y="1038"/>
                  </a:cubicBezTo>
                  <a:cubicBezTo>
                    <a:pt x="34604" y="1096"/>
                    <a:pt x="34916" y="1165"/>
                    <a:pt x="34887" y="1194"/>
                  </a:cubicBezTo>
                  <a:cubicBezTo>
                    <a:pt x="34974" y="1181"/>
                    <a:pt x="35019" y="1153"/>
                    <a:pt x="35087" y="1153"/>
                  </a:cubicBezTo>
                  <a:cubicBezTo>
                    <a:pt x="35117" y="1153"/>
                    <a:pt x="35153" y="1159"/>
                    <a:pt x="35199" y="1174"/>
                  </a:cubicBezTo>
                  <a:cubicBezTo>
                    <a:pt x="35179" y="1204"/>
                    <a:pt x="35121" y="1213"/>
                    <a:pt x="35072" y="1223"/>
                  </a:cubicBezTo>
                  <a:cubicBezTo>
                    <a:pt x="35122" y="1228"/>
                    <a:pt x="35171" y="1230"/>
                    <a:pt x="35221" y="1230"/>
                  </a:cubicBezTo>
                  <a:cubicBezTo>
                    <a:pt x="35376" y="1230"/>
                    <a:pt x="35531" y="1207"/>
                    <a:pt x="35687" y="1155"/>
                  </a:cubicBezTo>
                  <a:cubicBezTo>
                    <a:pt x="35804" y="1262"/>
                    <a:pt x="36204" y="1204"/>
                    <a:pt x="36467" y="1262"/>
                  </a:cubicBezTo>
                  <a:cubicBezTo>
                    <a:pt x="36513" y="1222"/>
                    <a:pt x="36572" y="1212"/>
                    <a:pt x="36632" y="1212"/>
                  </a:cubicBezTo>
                  <a:cubicBezTo>
                    <a:pt x="36690" y="1212"/>
                    <a:pt x="36748" y="1222"/>
                    <a:pt x="36796" y="1222"/>
                  </a:cubicBezTo>
                  <a:cubicBezTo>
                    <a:pt x="36852" y="1222"/>
                    <a:pt x="36894" y="1209"/>
                    <a:pt x="36905" y="1154"/>
                  </a:cubicBezTo>
                  <a:lnTo>
                    <a:pt x="36905" y="1154"/>
                  </a:lnTo>
                  <a:cubicBezTo>
                    <a:pt x="36907" y="1170"/>
                    <a:pt x="36937" y="1186"/>
                    <a:pt x="36945" y="1194"/>
                  </a:cubicBezTo>
                  <a:cubicBezTo>
                    <a:pt x="37043" y="1145"/>
                    <a:pt x="37121" y="1048"/>
                    <a:pt x="37247" y="1038"/>
                  </a:cubicBezTo>
                  <a:lnTo>
                    <a:pt x="37247" y="1038"/>
                  </a:lnTo>
                  <a:lnTo>
                    <a:pt x="37208" y="1145"/>
                  </a:lnTo>
                  <a:cubicBezTo>
                    <a:pt x="37195" y="1207"/>
                    <a:pt x="37265" y="1219"/>
                    <a:pt x="37350" y="1219"/>
                  </a:cubicBezTo>
                  <a:cubicBezTo>
                    <a:pt x="37404" y="1219"/>
                    <a:pt x="37464" y="1214"/>
                    <a:pt x="37512" y="1214"/>
                  </a:cubicBezTo>
                  <a:cubicBezTo>
                    <a:pt x="37546" y="1214"/>
                    <a:pt x="37573" y="1216"/>
                    <a:pt x="37589" y="1224"/>
                  </a:cubicBezTo>
                  <a:lnTo>
                    <a:pt x="37589" y="1224"/>
                  </a:lnTo>
                  <a:cubicBezTo>
                    <a:pt x="37559" y="1198"/>
                    <a:pt x="37571" y="1193"/>
                    <a:pt x="37597" y="1193"/>
                  </a:cubicBezTo>
                  <a:cubicBezTo>
                    <a:pt x="37615" y="1193"/>
                    <a:pt x="37639" y="1195"/>
                    <a:pt x="37663" y="1195"/>
                  </a:cubicBezTo>
                  <a:cubicBezTo>
                    <a:pt x="37703" y="1195"/>
                    <a:pt x="37741" y="1189"/>
                    <a:pt x="37745" y="1155"/>
                  </a:cubicBezTo>
                  <a:lnTo>
                    <a:pt x="37891" y="1126"/>
                  </a:lnTo>
                  <a:cubicBezTo>
                    <a:pt x="38125" y="1096"/>
                    <a:pt x="37921" y="1067"/>
                    <a:pt x="38203" y="1057"/>
                  </a:cubicBezTo>
                  <a:cubicBezTo>
                    <a:pt x="38210" y="1057"/>
                    <a:pt x="38215" y="1057"/>
                    <a:pt x="38221" y="1057"/>
                  </a:cubicBezTo>
                  <a:cubicBezTo>
                    <a:pt x="38356" y="1057"/>
                    <a:pt x="38267" y="1165"/>
                    <a:pt x="38210" y="1165"/>
                  </a:cubicBezTo>
                  <a:cubicBezTo>
                    <a:pt x="38208" y="1165"/>
                    <a:pt x="38206" y="1165"/>
                    <a:pt x="38203" y="1165"/>
                  </a:cubicBezTo>
                  <a:lnTo>
                    <a:pt x="38203" y="1165"/>
                  </a:lnTo>
                  <a:cubicBezTo>
                    <a:pt x="38259" y="1187"/>
                    <a:pt x="38315" y="1195"/>
                    <a:pt x="38371" y="1195"/>
                  </a:cubicBezTo>
                  <a:cubicBezTo>
                    <a:pt x="38451" y="1195"/>
                    <a:pt x="38531" y="1178"/>
                    <a:pt x="38611" y="1164"/>
                  </a:cubicBezTo>
                  <a:lnTo>
                    <a:pt x="38611" y="1164"/>
                  </a:lnTo>
                  <a:cubicBezTo>
                    <a:pt x="38609" y="1165"/>
                    <a:pt x="38608" y="1165"/>
                    <a:pt x="38606" y="1165"/>
                  </a:cubicBezTo>
                  <a:cubicBezTo>
                    <a:pt x="38560" y="1165"/>
                    <a:pt x="38547" y="1157"/>
                    <a:pt x="38594" y="1135"/>
                  </a:cubicBezTo>
                  <a:lnTo>
                    <a:pt x="38594" y="1135"/>
                  </a:lnTo>
                  <a:cubicBezTo>
                    <a:pt x="38597" y="1148"/>
                    <a:pt x="38609" y="1156"/>
                    <a:pt x="38626" y="1162"/>
                  </a:cubicBezTo>
                  <a:lnTo>
                    <a:pt x="38626" y="1162"/>
                  </a:lnTo>
                  <a:cubicBezTo>
                    <a:pt x="38680" y="1153"/>
                    <a:pt x="38734" y="1145"/>
                    <a:pt x="38789" y="1145"/>
                  </a:cubicBezTo>
                  <a:cubicBezTo>
                    <a:pt x="38788" y="1147"/>
                    <a:pt x="38787" y="1149"/>
                    <a:pt x="38786" y="1150"/>
                  </a:cubicBezTo>
                  <a:lnTo>
                    <a:pt x="38786" y="1150"/>
                  </a:lnTo>
                  <a:cubicBezTo>
                    <a:pt x="38727" y="1157"/>
                    <a:pt x="38672" y="1162"/>
                    <a:pt x="38632" y="1164"/>
                  </a:cubicBezTo>
                  <a:lnTo>
                    <a:pt x="38632" y="1164"/>
                  </a:lnTo>
                  <a:cubicBezTo>
                    <a:pt x="38669" y="1174"/>
                    <a:pt x="38725" y="1173"/>
                    <a:pt x="38783" y="1174"/>
                  </a:cubicBezTo>
                  <a:lnTo>
                    <a:pt x="38783" y="1174"/>
                  </a:lnTo>
                  <a:cubicBezTo>
                    <a:pt x="38786" y="1180"/>
                    <a:pt x="38793" y="1182"/>
                    <a:pt x="38803" y="1182"/>
                  </a:cubicBezTo>
                  <a:cubicBezTo>
                    <a:pt x="38812" y="1182"/>
                    <a:pt x="38825" y="1180"/>
                    <a:pt x="38839" y="1176"/>
                  </a:cubicBezTo>
                  <a:lnTo>
                    <a:pt x="38839" y="1176"/>
                  </a:lnTo>
                  <a:cubicBezTo>
                    <a:pt x="38884" y="1179"/>
                    <a:pt x="38926" y="1186"/>
                    <a:pt x="38955" y="1204"/>
                  </a:cubicBezTo>
                  <a:lnTo>
                    <a:pt x="38916" y="1282"/>
                  </a:lnTo>
                  <a:cubicBezTo>
                    <a:pt x="38920" y="1282"/>
                    <a:pt x="38925" y="1282"/>
                    <a:pt x="38931" y="1282"/>
                  </a:cubicBezTo>
                  <a:cubicBezTo>
                    <a:pt x="39038" y="1282"/>
                    <a:pt x="39286" y="1192"/>
                    <a:pt x="39277" y="1155"/>
                  </a:cubicBezTo>
                  <a:lnTo>
                    <a:pt x="39277" y="1155"/>
                  </a:lnTo>
                  <a:cubicBezTo>
                    <a:pt x="39456" y="1174"/>
                    <a:pt x="39637" y="1184"/>
                    <a:pt x="39817" y="1184"/>
                  </a:cubicBezTo>
                  <a:cubicBezTo>
                    <a:pt x="40079" y="1184"/>
                    <a:pt x="40340" y="1163"/>
                    <a:pt x="40595" y="1117"/>
                  </a:cubicBezTo>
                  <a:lnTo>
                    <a:pt x="40595" y="1117"/>
                  </a:lnTo>
                  <a:cubicBezTo>
                    <a:pt x="40546" y="1132"/>
                    <a:pt x="40528" y="1157"/>
                    <a:pt x="40543" y="1157"/>
                  </a:cubicBezTo>
                  <a:cubicBezTo>
                    <a:pt x="40549" y="1157"/>
                    <a:pt x="40559" y="1154"/>
                    <a:pt x="40574" y="1145"/>
                  </a:cubicBezTo>
                  <a:cubicBezTo>
                    <a:pt x="40676" y="1131"/>
                    <a:pt x="40783" y="1089"/>
                    <a:pt x="40839" y="1089"/>
                  </a:cubicBezTo>
                  <a:cubicBezTo>
                    <a:pt x="40858" y="1089"/>
                    <a:pt x="40872" y="1094"/>
                    <a:pt x="40876" y="1106"/>
                  </a:cubicBezTo>
                  <a:cubicBezTo>
                    <a:pt x="40894" y="1102"/>
                    <a:pt x="40910" y="1100"/>
                    <a:pt x="40923" y="1100"/>
                  </a:cubicBezTo>
                  <a:cubicBezTo>
                    <a:pt x="41005" y="1100"/>
                    <a:pt x="41023" y="1166"/>
                    <a:pt x="41198" y="1174"/>
                  </a:cubicBezTo>
                  <a:cubicBezTo>
                    <a:pt x="41198" y="1176"/>
                    <a:pt x="41199" y="1177"/>
                    <a:pt x="41199" y="1177"/>
                  </a:cubicBezTo>
                  <a:cubicBezTo>
                    <a:pt x="41201" y="1177"/>
                    <a:pt x="41211" y="1137"/>
                    <a:pt x="41201" y="1116"/>
                  </a:cubicBezTo>
                  <a:lnTo>
                    <a:pt x="41201" y="1116"/>
                  </a:lnTo>
                  <a:cubicBezTo>
                    <a:pt x="41274" y="1136"/>
                    <a:pt x="41350" y="1143"/>
                    <a:pt x="41429" y="1143"/>
                  </a:cubicBezTo>
                  <a:cubicBezTo>
                    <a:pt x="41653" y="1143"/>
                    <a:pt x="41898" y="1084"/>
                    <a:pt x="42143" y="1084"/>
                  </a:cubicBezTo>
                  <a:cubicBezTo>
                    <a:pt x="42214" y="1084"/>
                    <a:pt x="42285" y="1089"/>
                    <a:pt x="42355" y="1102"/>
                  </a:cubicBezTo>
                  <a:lnTo>
                    <a:pt x="42355" y="1102"/>
                  </a:lnTo>
                  <a:cubicBezTo>
                    <a:pt x="42323" y="1109"/>
                    <a:pt x="42274" y="1157"/>
                    <a:pt x="42243" y="1181"/>
                  </a:cubicBezTo>
                  <a:lnTo>
                    <a:pt x="42243" y="1181"/>
                  </a:lnTo>
                  <a:cubicBezTo>
                    <a:pt x="42545" y="1151"/>
                    <a:pt x="42847" y="1093"/>
                    <a:pt x="43140" y="999"/>
                  </a:cubicBezTo>
                  <a:lnTo>
                    <a:pt x="43140" y="999"/>
                  </a:lnTo>
                  <a:cubicBezTo>
                    <a:pt x="43110" y="1038"/>
                    <a:pt x="43120" y="1077"/>
                    <a:pt x="43052" y="1096"/>
                  </a:cubicBezTo>
                  <a:cubicBezTo>
                    <a:pt x="43267" y="1096"/>
                    <a:pt x="43520" y="1077"/>
                    <a:pt x="43618" y="999"/>
                  </a:cubicBezTo>
                  <a:cubicBezTo>
                    <a:pt x="43589" y="991"/>
                    <a:pt x="43571" y="988"/>
                    <a:pt x="43560" y="988"/>
                  </a:cubicBezTo>
                  <a:cubicBezTo>
                    <a:pt x="43517" y="988"/>
                    <a:pt x="43589" y="1038"/>
                    <a:pt x="43510" y="1038"/>
                  </a:cubicBezTo>
                  <a:cubicBezTo>
                    <a:pt x="43377" y="971"/>
                    <a:pt x="43564" y="905"/>
                    <a:pt x="43706" y="905"/>
                  </a:cubicBezTo>
                  <a:cubicBezTo>
                    <a:pt x="43730" y="905"/>
                    <a:pt x="43754" y="907"/>
                    <a:pt x="43774" y="911"/>
                  </a:cubicBezTo>
                  <a:lnTo>
                    <a:pt x="43774" y="921"/>
                  </a:lnTo>
                  <a:cubicBezTo>
                    <a:pt x="43998" y="921"/>
                    <a:pt x="44008" y="872"/>
                    <a:pt x="44223" y="872"/>
                  </a:cubicBezTo>
                  <a:cubicBezTo>
                    <a:pt x="44349" y="921"/>
                    <a:pt x="44106" y="901"/>
                    <a:pt x="44164" y="950"/>
                  </a:cubicBezTo>
                  <a:cubicBezTo>
                    <a:pt x="44195" y="1036"/>
                    <a:pt x="44383" y="1048"/>
                    <a:pt x="44528" y="1048"/>
                  </a:cubicBezTo>
                  <a:cubicBezTo>
                    <a:pt x="44590" y="1048"/>
                    <a:pt x="44644" y="1046"/>
                    <a:pt x="44675" y="1046"/>
                  </a:cubicBezTo>
                  <a:cubicBezTo>
                    <a:pt x="44688" y="1046"/>
                    <a:pt x="44696" y="1047"/>
                    <a:pt x="44701" y="1048"/>
                  </a:cubicBezTo>
                  <a:cubicBezTo>
                    <a:pt x="44759" y="1018"/>
                    <a:pt x="44837" y="999"/>
                    <a:pt x="44827" y="960"/>
                  </a:cubicBezTo>
                  <a:cubicBezTo>
                    <a:pt x="44847" y="956"/>
                    <a:pt x="44863" y="955"/>
                    <a:pt x="44877" y="955"/>
                  </a:cubicBezTo>
                  <a:cubicBezTo>
                    <a:pt x="44973" y="955"/>
                    <a:pt x="44911" y="1038"/>
                    <a:pt x="45023" y="1038"/>
                  </a:cubicBezTo>
                  <a:lnTo>
                    <a:pt x="45484" y="789"/>
                  </a:lnTo>
                  <a:lnTo>
                    <a:pt x="45484" y="789"/>
                  </a:lnTo>
                  <a:cubicBezTo>
                    <a:pt x="45474" y="823"/>
                    <a:pt x="45641" y="901"/>
                    <a:pt x="45501" y="950"/>
                  </a:cubicBezTo>
                  <a:cubicBezTo>
                    <a:pt x="45852" y="940"/>
                    <a:pt x="46047" y="774"/>
                    <a:pt x="46271" y="696"/>
                  </a:cubicBezTo>
                  <a:cubicBezTo>
                    <a:pt x="46457" y="696"/>
                    <a:pt x="46652" y="677"/>
                    <a:pt x="46837" y="657"/>
                  </a:cubicBezTo>
                  <a:lnTo>
                    <a:pt x="46837" y="657"/>
                  </a:lnTo>
                  <a:cubicBezTo>
                    <a:pt x="46858" y="682"/>
                    <a:pt x="46852" y="687"/>
                    <a:pt x="46834" y="687"/>
                  </a:cubicBezTo>
                  <a:cubicBezTo>
                    <a:pt x="46818" y="687"/>
                    <a:pt x="46792" y="683"/>
                    <a:pt x="46769" y="683"/>
                  </a:cubicBezTo>
                  <a:cubicBezTo>
                    <a:pt x="46747" y="683"/>
                    <a:pt x="46726" y="687"/>
                    <a:pt x="46720" y="706"/>
                  </a:cubicBezTo>
                  <a:lnTo>
                    <a:pt x="46886" y="784"/>
                  </a:lnTo>
                  <a:cubicBezTo>
                    <a:pt x="46652" y="804"/>
                    <a:pt x="46925" y="911"/>
                    <a:pt x="46788" y="970"/>
                  </a:cubicBezTo>
                  <a:cubicBezTo>
                    <a:pt x="46850" y="954"/>
                    <a:pt x="46936" y="949"/>
                    <a:pt x="47034" y="949"/>
                  </a:cubicBezTo>
                  <a:cubicBezTo>
                    <a:pt x="47249" y="949"/>
                    <a:pt x="47521" y="976"/>
                    <a:pt x="47715" y="989"/>
                  </a:cubicBezTo>
                  <a:cubicBezTo>
                    <a:pt x="47520" y="843"/>
                    <a:pt x="48096" y="921"/>
                    <a:pt x="48076" y="784"/>
                  </a:cubicBezTo>
                  <a:cubicBezTo>
                    <a:pt x="48108" y="781"/>
                    <a:pt x="48135" y="780"/>
                    <a:pt x="48159" y="780"/>
                  </a:cubicBezTo>
                  <a:cubicBezTo>
                    <a:pt x="48380" y="780"/>
                    <a:pt x="48263" y="894"/>
                    <a:pt x="48369" y="921"/>
                  </a:cubicBezTo>
                  <a:cubicBezTo>
                    <a:pt x="48522" y="899"/>
                    <a:pt x="48670" y="895"/>
                    <a:pt x="48814" y="895"/>
                  </a:cubicBezTo>
                  <a:cubicBezTo>
                    <a:pt x="48921" y="895"/>
                    <a:pt x="49027" y="897"/>
                    <a:pt x="49130" y="897"/>
                  </a:cubicBezTo>
                  <a:cubicBezTo>
                    <a:pt x="49206" y="897"/>
                    <a:pt x="49280" y="896"/>
                    <a:pt x="49354" y="892"/>
                  </a:cubicBezTo>
                  <a:lnTo>
                    <a:pt x="49354" y="892"/>
                  </a:lnTo>
                  <a:cubicBezTo>
                    <a:pt x="49364" y="901"/>
                    <a:pt x="49354" y="911"/>
                    <a:pt x="49344" y="921"/>
                  </a:cubicBezTo>
                  <a:cubicBezTo>
                    <a:pt x="49637" y="882"/>
                    <a:pt x="50095" y="921"/>
                    <a:pt x="50388" y="804"/>
                  </a:cubicBezTo>
                  <a:lnTo>
                    <a:pt x="50388" y="804"/>
                  </a:lnTo>
                  <a:cubicBezTo>
                    <a:pt x="50378" y="823"/>
                    <a:pt x="50398" y="852"/>
                    <a:pt x="50330" y="872"/>
                  </a:cubicBezTo>
                  <a:cubicBezTo>
                    <a:pt x="50360" y="877"/>
                    <a:pt x="50385" y="879"/>
                    <a:pt x="50405" y="879"/>
                  </a:cubicBezTo>
                  <a:cubicBezTo>
                    <a:pt x="50554" y="879"/>
                    <a:pt x="50466" y="764"/>
                    <a:pt x="50605" y="764"/>
                  </a:cubicBezTo>
                  <a:cubicBezTo>
                    <a:pt x="50636" y="764"/>
                    <a:pt x="50679" y="770"/>
                    <a:pt x="50739" y="784"/>
                  </a:cubicBezTo>
                  <a:lnTo>
                    <a:pt x="50661" y="852"/>
                  </a:lnTo>
                  <a:cubicBezTo>
                    <a:pt x="50714" y="836"/>
                    <a:pt x="50766" y="831"/>
                    <a:pt x="50818" y="831"/>
                  </a:cubicBezTo>
                  <a:cubicBezTo>
                    <a:pt x="50914" y="831"/>
                    <a:pt x="51008" y="849"/>
                    <a:pt x="51108" y="849"/>
                  </a:cubicBezTo>
                  <a:cubicBezTo>
                    <a:pt x="51183" y="849"/>
                    <a:pt x="51261" y="839"/>
                    <a:pt x="51344" y="804"/>
                  </a:cubicBezTo>
                  <a:lnTo>
                    <a:pt x="51344" y="804"/>
                  </a:lnTo>
                  <a:cubicBezTo>
                    <a:pt x="51354" y="843"/>
                    <a:pt x="51295" y="852"/>
                    <a:pt x="51256" y="872"/>
                  </a:cubicBezTo>
                  <a:cubicBezTo>
                    <a:pt x="51491" y="843"/>
                    <a:pt x="51754" y="862"/>
                    <a:pt x="51949" y="765"/>
                  </a:cubicBezTo>
                  <a:lnTo>
                    <a:pt x="51949" y="765"/>
                  </a:lnTo>
                  <a:cubicBezTo>
                    <a:pt x="51978" y="813"/>
                    <a:pt x="51949" y="852"/>
                    <a:pt x="51861" y="882"/>
                  </a:cubicBezTo>
                  <a:cubicBezTo>
                    <a:pt x="51889" y="888"/>
                    <a:pt x="51914" y="890"/>
                    <a:pt x="51936" y="890"/>
                  </a:cubicBezTo>
                  <a:cubicBezTo>
                    <a:pt x="52071" y="890"/>
                    <a:pt x="52119" y="795"/>
                    <a:pt x="52248" y="795"/>
                  </a:cubicBezTo>
                  <a:cubicBezTo>
                    <a:pt x="52269" y="795"/>
                    <a:pt x="52293" y="798"/>
                    <a:pt x="52320" y="804"/>
                  </a:cubicBezTo>
                  <a:cubicBezTo>
                    <a:pt x="52369" y="812"/>
                    <a:pt x="52459" y="854"/>
                    <a:pt x="52464" y="868"/>
                  </a:cubicBezTo>
                  <a:lnTo>
                    <a:pt x="52464" y="868"/>
                  </a:lnTo>
                  <a:cubicBezTo>
                    <a:pt x="52570" y="813"/>
                    <a:pt x="52879" y="813"/>
                    <a:pt x="52993" y="784"/>
                  </a:cubicBezTo>
                  <a:cubicBezTo>
                    <a:pt x="53022" y="833"/>
                    <a:pt x="53100" y="843"/>
                    <a:pt x="53237" y="892"/>
                  </a:cubicBezTo>
                  <a:cubicBezTo>
                    <a:pt x="53600" y="892"/>
                    <a:pt x="53966" y="894"/>
                    <a:pt x="54332" y="894"/>
                  </a:cubicBezTo>
                  <a:cubicBezTo>
                    <a:pt x="55125" y="894"/>
                    <a:pt x="55922" y="881"/>
                    <a:pt x="56710" y="794"/>
                  </a:cubicBezTo>
                  <a:lnTo>
                    <a:pt x="56710" y="794"/>
                  </a:lnTo>
                  <a:cubicBezTo>
                    <a:pt x="56895" y="931"/>
                    <a:pt x="56437" y="882"/>
                    <a:pt x="56563" y="970"/>
                  </a:cubicBezTo>
                  <a:cubicBezTo>
                    <a:pt x="56559" y="917"/>
                    <a:pt x="56596" y="906"/>
                    <a:pt x="56670" y="906"/>
                  </a:cubicBezTo>
                  <a:cubicBezTo>
                    <a:pt x="56725" y="906"/>
                    <a:pt x="56802" y="912"/>
                    <a:pt x="56897" y="912"/>
                  </a:cubicBezTo>
                  <a:cubicBezTo>
                    <a:pt x="56957" y="912"/>
                    <a:pt x="57025" y="910"/>
                    <a:pt x="57100" y="901"/>
                  </a:cubicBezTo>
                  <a:lnTo>
                    <a:pt x="57119" y="921"/>
                  </a:lnTo>
                  <a:cubicBezTo>
                    <a:pt x="57144" y="916"/>
                    <a:pt x="57166" y="914"/>
                    <a:pt x="57187" y="914"/>
                  </a:cubicBezTo>
                  <a:cubicBezTo>
                    <a:pt x="57267" y="914"/>
                    <a:pt x="57331" y="942"/>
                    <a:pt x="57416" y="942"/>
                  </a:cubicBezTo>
                  <a:cubicBezTo>
                    <a:pt x="57444" y="942"/>
                    <a:pt x="57475" y="939"/>
                    <a:pt x="57510" y="931"/>
                  </a:cubicBezTo>
                  <a:lnTo>
                    <a:pt x="57510" y="901"/>
                  </a:lnTo>
                  <a:cubicBezTo>
                    <a:pt x="57536" y="889"/>
                    <a:pt x="57562" y="884"/>
                    <a:pt x="57590" y="884"/>
                  </a:cubicBezTo>
                  <a:cubicBezTo>
                    <a:pt x="57692" y="884"/>
                    <a:pt x="57800" y="952"/>
                    <a:pt x="57884" y="952"/>
                  </a:cubicBezTo>
                  <a:cubicBezTo>
                    <a:pt x="57921" y="952"/>
                    <a:pt x="57953" y="939"/>
                    <a:pt x="57978" y="901"/>
                  </a:cubicBezTo>
                  <a:lnTo>
                    <a:pt x="58105" y="989"/>
                  </a:lnTo>
                  <a:cubicBezTo>
                    <a:pt x="58157" y="946"/>
                    <a:pt x="58202" y="934"/>
                    <a:pt x="58247" y="934"/>
                  </a:cubicBezTo>
                  <a:cubicBezTo>
                    <a:pt x="58303" y="934"/>
                    <a:pt x="58357" y="954"/>
                    <a:pt x="58421" y="954"/>
                  </a:cubicBezTo>
                  <a:cubicBezTo>
                    <a:pt x="58466" y="954"/>
                    <a:pt x="58515" y="944"/>
                    <a:pt x="58573" y="911"/>
                  </a:cubicBezTo>
                  <a:lnTo>
                    <a:pt x="58573" y="911"/>
                  </a:lnTo>
                  <a:lnTo>
                    <a:pt x="58554" y="940"/>
                  </a:lnTo>
                  <a:cubicBezTo>
                    <a:pt x="58589" y="948"/>
                    <a:pt x="58625" y="951"/>
                    <a:pt x="58661" y="951"/>
                  </a:cubicBezTo>
                  <a:cubicBezTo>
                    <a:pt x="58842" y="951"/>
                    <a:pt x="59024" y="870"/>
                    <a:pt x="59143" y="870"/>
                  </a:cubicBezTo>
                  <a:cubicBezTo>
                    <a:pt x="59182" y="870"/>
                    <a:pt x="59213" y="878"/>
                    <a:pt x="59236" y="901"/>
                  </a:cubicBezTo>
                  <a:cubicBezTo>
                    <a:pt x="59471" y="882"/>
                    <a:pt x="59744" y="852"/>
                    <a:pt x="59792" y="755"/>
                  </a:cubicBezTo>
                  <a:lnTo>
                    <a:pt x="59792" y="755"/>
                  </a:lnTo>
                  <a:cubicBezTo>
                    <a:pt x="59841" y="794"/>
                    <a:pt x="59812" y="852"/>
                    <a:pt x="59773" y="892"/>
                  </a:cubicBezTo>
                  <a:cubicBezTo>
                    <a:pt x="60661" y="833"/>
                    <a:pt x="61646" y="862"/>
                    <a:pt x="62436" y="716"/>
                  </a:cubicBezTo>
                  <a:lnTo>
                    <a:pt x="62436" y="716"/>
                  </a:lnTo>
                  <a:cubicBezTo>
                    <a:pt x="62475" y="745"/>
                    <a:pt x="62426" y="765"/>
                    <a:pt x="62407" y="784"/>
                  </a:cubicBezTo>
                  <a:cubicBezTo>
                    <a:pt x="62516" y="756"/>
                    <a:pt x="62627" y="746"/>
                    <a:pt x="62737" y="746"/>
                  </a:cubicBezTo>
                  <a:cubicBezTo>
                    <a:pt x="62948" y="746"/>
                    <a:pt x="63156" y="781"/>
                    <a:pt x="63348" y="781"/>
                  </a:cubicBezTo>
                  <a:cubicBezTo>
                    <a:pt x="63503" y="781"/>
                    <a:pt x="63647" y="758"/>
                    <a:pt x="63773" y="677"/>
                  </a:cubicBezTo>
                  <a:lnTo>
                    <a:pt x="63900" y="579"/>
                  </a:lnTo>
                  <a:cubicBezTo>
                    <a:pt x="64017" y="618"/>
                    <a:pt x="64007" y="687"/>
                    <a:pt x="64095" y="716"/>
                  </a:cubicBezTo>
                  <a:cubicBezTo>
                    <a:pt x="64192" y="657"/>
                    <a:pt x="64543" y="706"/>
                    <a:pt x="64602" y="618"/>
                  </a:cubicBezTo>
                  <a:lnTo>
                    <a:pt x="64602" y="618"/>
                  </a:lnTo>
                  <a:cubicBezTo>
                    <a:pt x="64661" y="657"/>
                    <a:pt x="64582" y="667"/>
                    <a:pt x="64582" y="696"/>
                  </a:cubicBezTo>
                  <a:cubicBezTo>
                    <a:pt x="64597" y="698"/>
                    <a:pt x="64612" y="698"/>
                    <a:pt x="64627" y="698"/>
                  </a:cubicBezTo>
                  <a:cubicBezTo>
                    <a:pt x="64820" y="698"/>
                    <a:pt x="65024" y="602"/>
                    <a:pt x="65207" y="602"/>
                  </a:cubicBezTo>
                  <a:cubicBezTo>
                    <a:pt x="65233" y="602"/>
                    <a:pt x="65259" y="604"/>
                    <a:pt x="65285" y="609"/>
                  </a:cubicBezTo>
                  <a:lnTo>
                    <a:pt x="65217" y="638"/>
                  </a:lnTo>
                  <a:cubicBezTo>
                    <a:pt x="65917" y="741"/>
                    <a:pt x="66747" y="834"/>
                    <a:pt x="67497" y="834"/>
                  </a:cubicBezTo>
                  <a:cubicBezTo>
                    <a:pt x="67948" y="834"/>
                    <a:pt x="68371" y="800"/>
                    <a:pt x="68719" y="716"/>
                  </a:cubicBezTo>
                  <a:cubicBezTo>
                    <a:pt x="68739" y="714"/>
                    <a:pt x="68757" y="712"/>
                    <a:pt x="68773" y="712"/>
                  </a:cubicBezTo>
                  <a:cubicBezTo>
                    <a:pt x="68945" y="712"/>
                    <a:pt x="68843" y="843"/>
                    <a:pt x="68934" y="843"/>
                  </a:cubicBezTo>
                  <a:cubicBezTo>
                    <a:pt x="68937" y="843"/>
                    <a:pt x="68940" y="843"/>
                    <a:pt x="68943" y="843"/>
                  </a:cubicBezTo>
                  <a:cubicBezTo>
                    <a:pt x="69206" y="794"/>
                    <a:pt x="69484" y="781"/>
                    <a:pt x="69768" y="781"/>
                  </a:cubicBezTo>
                  <a:cubicBezTo>
                    <a:pt x="70116" y="781"/>
                    <a:pt x="70472" y="801"/>
                    <a:pt x="70816" y="801"/>
                  </a:cubicBezTo>
                  <a:cubicBezTo>
                    <a:pt x="71204" y="801"/>
                    <a:pt x="71577" y="775"/>
                    <a:pt x="71909" y="667"/>
                  </a:cubicBezTo>
                  <a:cubicBezTo>
                    <a:pt x="72581" y="600"/>
                    <a:pt x="72800" y="296"/>
                    <a:pt x="72797" y="296"/>
                  </a:cubicBezTo>
                  <a:lnTo>
                    <a:pt x="72797" y="296"/>
                  </a:lnTo>
                  <a:cubicBezTo>
                    <a:pt x="72797" y="296"/>
                    <a:pt x="72797" y="296"/>
                    <a:pt x="72797" y="296"/>
                  </a:cubicBezTo>
                  <a:cubicBezTo>
                    <a:pt x="72374" y="324"/>
                    <a:pt x="71963" y="336"/>
                    <a:pt x="71558" y="336"/>
                  </a:cubicBezTo>
                  <a:cubicBezTo>
                    <a:pt x="70386" y="336"/>
                    <a:pt x="69267" y="234"/>
                    <a:pt x="68055" y="111"/>
                  </a:cubicBezTo>
                  <a:cubicBezTo>
                    <a:pt x="67676" y="131"/>
                    <a:pt x="67218" y="161"/>
                    <a:pt x="66803" y="161"/>
                  </a:cubicBezTo>
                  <a:cubicBezTo>
                    <a:pt x="66620" y="161"/>
                    <a:pt x="66445" y="155"/>
                    <a:pt x="66290" y="140"/>
                  </a:cubicBezTo>
                  <a:cubicBezTo>
                    <a:pt x="66168" y="142"/>
                    <a:pt x="66046" y="143"/>
                    <a:pt x="65924" y="143"/>
                  </a:cubicBezTo>
                  <a:cubicBezTo>
                    <a:pt x="64277" y="143"/>
                    <a:pt x="62629" y="0"/>
                    <a:pt x="60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9" name="Google Shape;4649;p48"/>
          <p:cNvSpPr/>
          <p:nvPr/>
        </p:nvSpPr>
        <p:spPr>
          <a:xfrm>
            <a:off x="5703282" y="577327"/>
            <a:ext cx="272071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0" name="Google Shape;4650;p48"/>
          <p:cNvGrpSpPr/>
          <p:nvPr/>
        </p:nvGrpSpPr>
        <p:grpSpPr>
          <a:xfrm>
            <a:off x="2656752" y="1541676"/>
            <a:ext cx="656186" cy="556866"/>
            <a:chOff x="2656752" y="1541676"/>
            <a:chExt cx="656186" cy="556866"/>
          </a:xfrm>
        </p:grpSpPr>
        <p:grpSp>
          <p:nvGrpSpPr>
            <p:cNvPr id="4651" name="Google Shape;4651;p48"/>
            <p:cNvGrpSpPr/>
            <p:nvPr/>
          </p:nvGrpSpPr>
          <p:grpSpPr>
            <a:xfrm rot="1562846">
              <a:off x="2763908" y="2058110"/>
              <a:ext cx="29274" cy="35824"/>
              <a:chOff x="7298175" y="170300"/>
              <a:chExt cx="29275" cy="35825"/>
            </a:xfrm>
          </p:grpSpPr>
          <p:sp>
            <p:nvSpPr>
              <p:cNvPr id="4652" name="Google Shape;4652;p48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8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8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8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6" name="Google Shape;4656;p48"/>
            <p:cNvGrpSpPr/>
            <p:nvPr/>
          </p:nvGrpSpPr>
          <p:grpSpPr>
            <a:xfrm rot="1562846">
              <a:off x="2661237" y="1866594"/>
              <a:ext cx="40749" cy="29849"/>
              <a:chOff x="923425" y="4869400"/>
              <a:chExt cx="40750" cy="29850"/>
            </a:xfrm>
          </p:grpSpPr>
          <p:sp>
            <p:nvSpPr>
              <p:cNvPr id="4657" name="Google Shape;4657;p48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8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8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0" name="Google Shape;4660;p48"/>
            <p:cNvGrpSpPr/>
            <p:nvPr/>
          </p:nvGrpSpPr>
          <p:grpSpPr>
            <a:xfrm rot="1562846">
              <a:off x="2701827" y="1681836"/>
              <a:ext cx="89172" cy="75222"/>
              <a:chOff x="645875" y="4874950"/>
              <a:chExt cx="89175" cy="75225"/>
            </a:xfrm>
          </p:grpSpPr>
          <p:sp>
            <p:nvSpPr>
              <p:cNvPr id="4661" name="Google Shape;4661;p48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8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8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8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8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6" name="Google Shape;4666;p48"/>
            <p:cNvGrpSpPr/>
            <p:nvPr/>
          </p:nvGrpSpPr>
          <p:grpSpPr>
            <a:xfrm rot="1562846">
              <a:off x="3011627" y="1547257"/>
              <a:ext cx="33674" cy="35674"/>
              <a:chOff x="4304250" y="4768863"/>
              <a:chExt cx="33675" cy="35675"/>
            </a:xfrm>
          </p:grpSpPr>
          <p:sp>
            <p:nvSpPr>
              <p:cNvPr id="4667" name="Google Shape;4667;p4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0" name="Google Shape;4670;p48"/>
            <p:cNvSpPr/>
            <p:nvPr/>
          </p:nvSpPr>
          <p:spPr>
            <a:xfrm rot="2144809">
              <a:off x="3005421" y="183229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8"/>
            <p:cNvSpPr/>
            <p:nvPr/>
          </p:nvSpPr>
          <p:spPr>
            <a:xfrm rot="2144809">
              <a:off x="3260231" y="15578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EA56A64-8892-54AF-97CE-6DBA391B3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29492"/>
              </p:ext>
            </p:extLst>
          </p:nvPr>
        </p:nvGraphicFramePr>
        <p:xfrm>
          <a:off x="442786" y="684375"/>
          <a:ext cx="8229601" cy="42365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756197">
                  <a:extLst>
                    <a:ext uri="{9D8B030D-6E8A-4147-A177-3AD203B41FA5}">
                      <a16:colId xmlns:a16="http://schemas.microsoft.com/office/drawing/2014/main" val="3358934407"/>
                    </a:ext>
                  </a:extLst>
                </a:gridCol>
                <a:gridCol w="3054828">
                  <a:extLst>
                    <a:ext uri="{9D8B030D-6E8A-4147-A177-3AD203B41FA5}">
                      <a16:colId xmlns:a16="http://schemas.microsoft.com/office/drawing/2014/main" val="776273319"/>
                    </a:ext>
                  </a:extLst>
                </a:gridCol>
                <a:gridCol w="3418576">
                  <a:extLst>
                    <a:ext uri="{9D8B030D-6E8A-4147-A177-3AD203B41FA5}">
                      <a16:colId xmlns:a16="http://schemas.microsoft.com/office/drawing/2014/main" val="2722357937"/>
                    </a:ext>
                  </a:extLst>
                </a:gridCol>
              </a:tblGrid>
              <a:tr h="369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polymer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Lithium 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84630"/>
                  </a:ext>
                </a:extLst>
              </a:tr>
              <a:tr h="369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Chemical reaction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Varies, depending on electrolyte.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Varies, depending on electrolyte.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47357"/>
                  </a:ext>
                </a:extLst>
              </a:tr>
              <a:tr h="3854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Operating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Improved performance at low and high temperatures.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8697176"/>
                  </a:ext>
                </a:extLst>
              </a:tr>
              <a:tr h="3713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Recommended for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Cellular telephones, mobile computing devices.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Cellular telephones, mobile computing devices.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529076"/>
                  </a:ext>
                </a:extLst>
              </a:tr>
              <a:tr h="2073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Initial voltage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3.6 &amp; 7.2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3.6 &amp; 7.2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0993851"/>
                  </a:ext>
                </a:extLst>
              </a:tr>
              <a:tr h="2011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Discharge rate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Flat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Flat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988554"/>
                  </a:ext>
                </a:extLst>
              </a:tr>
              <a:tr h="16680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Charging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32º F to 140º F (0º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265125"/>
                  </a:ext>
                </a:extLst>
              </a:tr>
              <a:tr h="1730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lite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Loses less than 0.1% per month.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Loses less than 0.1% per month.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783547"/>
                  </a:ext>
                </a:extLst>
              </a:tr>
              <a:tr h="1984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Storage temperature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-4º F to 140º F ( -20º C to 60º C)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3617023"/>
                  </a:ext>
                </a:extLst>
              </a:tr>
              <a:tr h="16130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Notes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Lighter than nickel-based secondary batteries with (Ni-Cd and NiMH).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- Can be made in a variety of shapes.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Typically designed to be recharged in the device rather than in an external charger.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The chemical construction of this battery limits it to a rectangular shape.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015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2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0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</a:t>
            </a:r>
            <a:r>
              <a:rPr lang="en" dirty="0">
                <a:solidFill>
                  <a:schemeClr val="tx1"/>
                </a:solidFill>
              </a:rPr>
              <a:t>DISTRIBUTION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6429DA-D871-D335-DEBC-E60B9118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41" y="1540350"/>
            <a:ext cx="4833547" cy="27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0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</a:t>
            </a:r>
            <a:r>
              <a:rPr lang="en" dirty="0">
                <a:solidFill>
                  <a:schemeClr val="tx1"/>
                </a:solidFill>
              </a:rPr>
              <a:t>CONTROLLER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D76DF4-014B-B279-C6C3-C244A2526632}"/>
              </a:ext>
            </a:extLst>
          </p:cNvPr>
          <p:cNvSpPr txBox="1"/>
          <p:nvPr/>
        </p:nvSpPr>
        <p:spPr>
          <a:xfrm>
            <a:off x="209321" y="1132700"/>
            <a:ext cx="341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elsea Market" panose="020B0604020202020204" charset="0"/>
              </a:rPr>
              <a:t>ST ULTRA-LOW POWER  </a:t>
            </a:r>
            <a:r>
              <a:rPr lang="en-US" dirty="0">
                <a:solidFill>
                  <a:schemeClr val="accent1"/>
                </a:solidFill>
                <a:latin typeface="Chelsea Market" panose="020B0604020202020204" charset="0"/>
              </a:rPr>
              <a:t>(L FAMILY)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C266AE9-6E65-1954-4941-28A4FD5F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28" y="1591944"/>
            <a:ext cx="7372908" cy="32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6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444577" y="35718"/>
            <a:ext cx="7940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 </a:t>
            </a:r>
            <a:r>
              <a:rPr lang="en" dirty="0">
                <a:solidFill>
                  <a:schemeClr val="dk1"/>
                </a:solidFill>
              </a:rPr>
              <a:t>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6885" y="709525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C4E2CF2-2AD7-9DE3-5108-229CCF705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" t="2281" r="3635" b="6518"/>
          <a:stretch/>
        </p:blipFill>
        <p:spPr bwMode="auto">
          <a:xfrm>
            <a:off x="4557467" y="1219261"/>
            <a:ext cx="3521772" cy="3086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986CA-D802-0E72-2873-6877CFC7FF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3" y="1208657"/>
            <a:ext cx="3559578" cy="30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7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p42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Hardware</a:t>
            </a:r>
            <a:r>
              <a:rPr lang="en" sz="6000" dirty="0"/>
              <a:t> </a:t>
            </a:r>
            <a:r>
              <a:rPr lang="en" sz="6000" dirty="0">
                <a:solidFill>
                  <a:schemeClr val="dk1"/>
                </a:solidFill>
              </a:rPr>
              <a:t>Implementation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4310" name="Google Shape;4310;p42"/>
          <p:cNvSpPr/>
          <p:nvPr/>
        </p:nvSpPr>
        <p:spPr>
          <a:xfrm>
            <a:off x="2667900" y="3707050"/>
            <a:ext cx="380816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311" name="Google Shape;4311;p42"/>
          <p:cNvGrpSpPr/>
          <p:nvPr/>
        </p:nvGrpSpPr>
        <p:grpSpPr>
          <a:xfrm flipH="1">
            <a:off x="6553895" y="2565851"/>
            <a:ext cx="324198" cy="310726"/>
            <a:chOff x="4181475" y="2388800"/>
            <a:chExt cx="176800" cy="169463"/>
          </a:xfrm>
        </p:grpSpPr>
        <p:sp>
          <p:nvSpPr>
            <p:cNvPr id="4312" name="Google Shape;4312;p42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58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5A975-2881-9BA9-3B10-9E9DA3B0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5" y="666585"/>
            <a:ext cx="8096190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55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36"/>
          <p:cNvSpPr txBox="1">
            <a:spLocks noGrp="1"/>
          </p:cNvSpPr>
          <p:nvPr>
            <p:ph type="subTitle" idx="1"/>
          </p:nvPr>
        </p:nvSpPr>
        <p:spPr>
          <a:xfrm>
            <a:off x="2027850" y="1847275"/>
            <a:ext cx="2434800" cy="919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Hardware Design Process</a:t>
            </a:r>
            <a:endParaRPr sz="2400" dirty="0"/>
          </a:p>
        </p:txBody>
      </p:sp>
      <p:sp>
        <p:nvSpPr>
          <p:cNvPr id="4128" name="Google Shape;4128;p36"/>
          <p:cNvSpPr txBox="1">
            <a:spLocks noGrp="1"/>
          </p:cNvSpPr>
          <p:nvPr>
            <p:ph type="subTitle" idx="3"/>
          </p:nvPr>
        </p:nvSpPr>
        <p:spPr>
          <a:xfrm>
            <a:off x="6192750" y="2098631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Suppliers &amp; Shipping</a:t>
            </a:r>
            <a:endParaRPr sz="2400" dirty="0"/>
          </a:p>
        </p:txBody>
      </p:sp>
      <p:sp>
        <p:nvSpPr>
          <p:cNvPr id="4130" name="Google Shape;4130;p36"/>
          <p:cNvSpPr txBox="1">
            <a:spLocks noGrp="1"/>
          </p:cNvSpPr>
          <p:nvPr>
            <p:ph type="subTitle" idx="5"/>
          </p:nvPr>
        </p:nvSpPr>
        <p:spPr>
          <a:xfrm>
            <a:off x="2027850" y="3471050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Fabrication &amp; Assembly</a:t>
            </a:r>
            <a:endParaRPr sz="2400" dirty="0"/>
          </a:p>
        </p:txBody>
      </p:sp>
      <p:sp>
        <p:nvSpPr>
          <p:cNvPr id="4132" name="Google Shape;4132;p36"/>
          <p:cNvSpPr txBox="1">
            <a:spLocks noGrp="1"/>
          </p:cNvSpPr>
          <p:nvPr>
            <p:ph type="subTitle" idx="7"/>
          </p:nvPr>
        </p:nvSpPr>
        <p:spPr>
          <a:xfrm>
            <a:off x="6207299" y="3182824"/>
            <a:ext cx="2579513" cy="94777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&amp; Troubleshooting</a:t>
            </a:r>
            <a:endParaRPr sz="2400" dirty="0"/>
          </a:p>
        </p:txBody>
      </p:sp>
      <p:sp>
        <p:nvSpPr>
          <p:cNvPr id="4134" name="Google Shape;4134;p36"/>
          <p:cNvSpPr txBox="1">
            <a:spLocks noGrp="1"/>
          </p:cNvSpPr>
          <p:nvPr>
            <p:ph type="title" idx="9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35" name="Google Shape;4135;p36"/>
          <p:cNvSpPr txBox="1">
            <a:spLocks noGrp="1"/>
          </p:cNvSpPr>
          <p:nvPr>
            <p:ph type="title" idx="13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36" name="Google Shape;4136;p36"/>
          <p:cNvSpPr txBox="1">
            <a:spLocks noGrp="1"/>
          </p:cNvSpPr>
          <p:nvPr>
            <p:ph type="title" idx="14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7" name="Google Shape;4137;p36"/>
          <p:cNvSpPr txBox="1">
            <a:spLocks noGrp="1"/>
          </p:cNvSpPr>
          <p:nvPr>
            <p:ph type="title" idx="15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52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6577495" y="21682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4126;p36">
            <a:extLst>
              <a:ext uri="{FF2B5EF4-FFF2-40B4-BE49-F238E27FC236}">
                <a16:creationId xmlns:a16="http://schemas.microsoft.com/office/drawing/2014/main" id="{BEFC680B-341A-37C8-4540-33086403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0850" y="1352550"/>
            <a:ext cx="4096654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Design Process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AE76DA-8618-429C-35B5-A900FEAC3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0999" y="2705549"/>
            <a:ext cx="3372929" cy="1055289"/>
          </a:xfrm>
        </p:spPr>
        <p:txBody>
          <a:bodyPr/>
          <a:lstStyle/>
          <a:p>
            <a:r>
              <a:rPr lang="en-US" sz="2800" b="1" dirty="0"/>
              <a:t>Hardware Design Workflow</a:t>
            </a:r>
          </a:p>
        </p:txBody>
      </p:sp>
    </p:spTree>
    <p:extLst>
      <p:ext uri="{BB962C8B-B14F-4D97-AF65-F5344CB8AC3E}">
        <p14:creationId xmlns:p14="http://schemas.microsoft.com/office/powerpoint/2010/main" val="187330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36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127" name="Google Shape;4127;p36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EPS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 What it does</a:t>
            </a:r>
            <a:endParaRPr dirty="0"/>
          </a:p>
        </p:txBody>
      </p:sp>
      <p:sp>
        <p:nvSpPr>
          <p:cNvPr id="4128" name="Google Shape;4128;p36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STATIC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129" name="Google Shape;4129;p36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EPS main task , modules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 parameters</a:t>
            </a:r>
            <a:endParaRPr dirty="0"/>
          </a:p>
        </p:txBody>
      </p:sp>
      <p:sp>
        <p:nvSpPr>
          <p:cNvPr id="4130" name="Google Shape;4130;p36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DYNAMIC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4131" name="Google Shape;4131;p36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cheduler sequence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&amp; timeline</a:t>
            </a:r>
            <a:endParaRPr dirty="0"/>
          </a:p>
        </p:txBody>
      </p:sp>
      <p:sp>
        <p:nvSpPr>
          <p:cNvPr id="4132" name="Google Shape;4132;p36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DESIGN</a:t>
            </a:r>
            <a:endParaRPr dirty="0"/>
          </a:p>
        </p:txBody>
      </p:sp>
      <p:sp>
        <p:nvSpPr>
          <p:cNvPr id="4133" name="Google Shape;4133;p36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Components &amp; PCBs</a:t>
            </a:r>
            <a:endParaRPr dirty="0"/>
          </a:p>
        </p:txBody>
      </p:sp>
      <p:sp>
        <p:nvSpPr>
          <p:cNvPr id="4134" name="Google Shape;4134;p36"/>
          <p:cNvSpPr txBox="1">
            <a:spLocks noGrp="1"/>
          </p:cNvSpPr>
          <p:nvPr>
            <p:ph type="title" idx="9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35" name="Google Shape;4135;p36"/>
          <p:cNvSpPr txBox="1">
            <a:spLocks noGrp="1"/>
          </p:cNvSpPr>
          <p:nvPr>
            <p:ph type="title" idx="13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36" name="Google Shape;4136;p36"/>
          <p:cNvSpPr txBox="1">
            <a:spLocks noGrp="1"/>
          </p:cNvSpPr>
          <p:nvPr>
            <p:ph type="title" idx="14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7" name="Google Shape;4137;p36"/>
          <p:cNvSpPr txBox="1">
            <a:spLocks noGrp="1"/>
          </p:cNvSpPr>
          <p:nvPr>
            <p:ph type="title" idx="15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Design PROCESS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834" name="Google Shape;4834;p55"/>
          <p:cNvGrpSpPr/>
          <p:nvPr/>
        </p:nvGrpSpPr>
        <p:grpSpPr>
          <a:xfrm>
            <a:off x="3617174" y="560000"/>
            <a:ext cx="176800" cy="169463"/>
            <a:chOff x="676275" y="560000"/>
            <a:chExt cx="176800" cy="169463"/>
          </a:xfrm>
        </p:grpSpPr>
        <p:sp>
          <p:nvSpPr>
            <p:cNvPr id="4835" name="Google Shape;4835;p5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7" name="Google Shape;4837;p55"/>
          <p:cNvSpPr/>
          <p:nvPr/>
        </p:nvSpPr>
        <p:spPr>
          <a:xfrm>
            <a:off x="3793975" y="972750"/>
            <a:ext cx="155610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55"/>
          <p:cNvSpPr txBox="1"/>
          <p:nvPr/>
        </p:nvSpPr>
        <p:spPr>
          <a:xfrm>
            <a:off x="4807274" y="2937364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PCB</a:t>
            </a:r>
            <a:endParaRPr sz="28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39" name="Google Shape;4839;p55"/>
          <p:cNvSpPr txBox="1"/>
          <p:nvPr/>
        </p:nvSpPr>
        <p:spPr>
          <a:xfrm>
            <a:off x="4818700" y="3347574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Layout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Fabrication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Assembly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0" name="Google Shape;4840;p55"/>
          <p:cNvSpPr txBox="1"/>
          <p:nvPr/>
        </p:nvSpPr>
        <p:spPr>
          <a:xfrm>
            <a:off x="413622" y="2672686"/>
            <a:ext cx="2444681" cy="73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Specifications</a:t>
            </a:r>
            <a:endParaRPr sz="20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1" name="Google Shape;4841;p55"/>
          <p:cNvSpPr txBox="1"/>
          <p:nvPr/>
        </p:nvSpPr>
        <p:spPr>
          <a:xfrm>
            <a:off x="857912" y="3345808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Problem Statement &amp; Requirements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2" name="Google Shape;4842;p55"/>
          <p:cNvSpPr txBox="1"/>
          <p:nvPr/>
        </p:nvSpPr>
        <p:spPr>
          <a:xfrm>
            <a:off x="2769209" y="2888386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Design</a:t>
            </a:r>
            <a:endParaRPr sz="24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3" name="Google Shape;4843;p55"/>
          <p:cNvSpPr txBox="1"/>
          <p:nvPr/>
        </p:nvSpPr>
        <p:spPr>
          <a:xfrm>
            <a:off x="2769354" y="3347583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Concepts &amp; Schematics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4" name="Google Shape;4844;p55"/>
          <p:cNvSpPr txBox="1"/>
          <p:nvPr/>
        </p:nvSpPr>
        <p:spPr>
          <a:xfrm>
            <a:off x="6868048" y="2956544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Testing</a:t>
            </a:r>
            <a:endParaRPr sz="24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5" name="Google Shape;4845;p55"/>
          <p:cNvSpPr txBox="1"/>
          <p:nvPr/>
        </p:nvSpPr>
        <p:spPr>
          <a:xfrm>
            <a:off x="6868048" y="3347576"/>
            <a:ext cx="1556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Hardware Test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System Test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Minimization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6" name="Google Shape;4846;p55"/>
          <p:cNvSpPr txBox="1">
            <a:spLocks noGrp="1"/>
          </p:cNvSpPr>
          <p:nvPr>
            <p:ph type="title" idx="4294967295"/>
          </p:nvPr>
        </p:nvSpPr>
        <p:spPr>
          <a:xfrm>
            <a:off x="952200" y="13022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01</a:t>
            </a: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7" name="Google Shape;4847;p55"/>
          <p:cNvSpPr txBox="1">
            <a:spLocks noGrp="1"/>
          </p:cNvSpPr>
          <p:nvPr>
            <p:ph type="title" idx="4294967295"/>
          </p:nvPr>
        </p:nvSpPr>
        <p:spPr>
          <a:xfrm>
            <a:off x="3012828" y="1386933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02</a:t>
            </a: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8" name="Google Shape;4848;p55"/>
          <p:cNvSpPr txBox="1">
            <a:spLocks noGrp="1"/>
          </p:cNvSpPr>
          <p:nvPr>
            <p:ph type="title" idx="4294967295"/>
          </p:nvPr>
        </p:nvSpPr>
        <p:spPr>
          <a:xfrm>
            <a:off x="5039474" y="1396395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03</a:t>
            </a: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9" name="Google Shape;4849;p55"/>
          <p:cNvSpPr txBox="1">
            <a:spLocks noGrp="1"/>
          </p:cNvSpPr>
          <p:nvPr>
            <p:ph type="title" idx="4294967295"/>
          </p:nvPr>
        </p:nvSpPr>
        <p:spPr>
          <a:xfrm>
            <a:off x="7100234" y="1459647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04</a:t>
            </a:r>
            <a:endParaRPr sz="5700" dirty="0">
              <a:solidFill>
                <a:schemeClr val="accent2"/>
              </a:solidFill>
            </a:endParaRPr>
          </a:p>
        </p:txBody>
      </p:sp>
      <p:grpSp>
        <p:nvGrpSpPr>
          <p:cNvPr id="4850" name="Google Shape;4850;p55"/>
          <p:cNvGrpSpPr/>
          <p:nvPr/>
        </p:nvGrpSpPr>
        <p:grpSpPr>
          <a:xfrm>
            <a:off x="841050" y="2425943"/>
            <a:ext cx="7461900" cy="251001"/>
            <a:chOff x="841050" y="2850514"/>
            <a:chExt cx="7461900" cy="251001"/>
          </a:xfrm>
        </p:grpSpPr>
        <p:sp>
          <p:nvSpPr>
            <p:cNvPr id="4851" name="Google Shape;4851;p55"/>
            <p:cNvSpPr/>
            <p:nvPr/>
          </p:nvSpPr>
          <p:spPr>
            <a:xfrm flipH="1">
              <a:off x="138270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5"/>
            <p:cNvSpPr/>
            <p:nvPr/>
          </p:nvSpPr>
          <p:spPr>
            <a:xfrm flipH="1">
              <a:off x="3443330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5"/>
            <p:cNvSpPr/>
            <p:nvPr/>
          </p:nvSpPr>
          <p:spPr>
            <a:xfrm flipH="1">
              <a:off x="343205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5"/>
            <p:cNvSpPr/>
            <p:nvPr/>
          </p:nvSpPr>
          <p:spPr>
            <a:xfrm flipH="1">
              <a:off x="548139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5"/>
            <p:cNvSpPr/>
            <p:nvPr/>
          </p:nvSpPr>
          <p:spPr>
            <a:xfrm flipH="1">
              <a:off x="753074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56" name="Google Shape;4856;p55"/>
            <p:cNvCxnSpPr/>
            <p:nvPr/>
          </p:nvCxnSpPr>
          <p:spPr>
            <a:xfrm>
              <a:off x="841050" y="2989950"/>
              <a:ext cx="74619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13038-1A3D-8BFC-9631-1D146038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58" y="778669"/>
            <a:ext cx="7230483" cy="4072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55379-9FA4-38FC-E1D4-324231B6F000}"/>
              </a:ext>
            </a:extLst>
          </p:cNvPr>
          <p:cNvSpPr txBox="1"/>
          <p:nvPr/>
        </p:nvSpPr>
        <p:spPr>
          <a:xfrm>
            <a:off x="532210" y="378559"/>
            <a:ext cx="4622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helsea Market" panose="020B0604020202020204" charset="0"/>
                <a:ea typeface="맑은 고딕" pitchFamily="50" charset="-127"/>
                <a:cs typeface="Times New Roman" panose="02020603050405020304" pitchFamily="18" charset="0"/>
              </a:rPr>
              <a:t>Hardware Design Workflow:</a:t>
            </a:r>
          </a:p>
        </p:txBody>
      </p:sp>
    </p:spTree>
    <p:extLst>
      <p:ext uri="{BB962C8B-B14F-4D97-AF65-F5344CB8AC3E}">
        <p14:creationId xmlns:p14="http://schemas.microsoft.com/office/powerpoint/2010/main" val="331372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03FF3-54BB-9524-0998-558DC942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5" y="232217"/>
            <a:ext cx="2610784" cy="44504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Google Shape;4838;p55">
            <a:extLst>
              <a:ext uri="{FF2B5EF4-FFF2-40B4-BE49-F238E27FC236}">
                <a16:creationId xmlns:a16="http://schemas.microsoft.com/office/drawing/2014/main" id="{BBC5551B-1712-A658-5C5F-CC92BB1F0C98}"/>
              </a:ext>
            </a:extLst>
          </p:cNvPr>
          <p:cNvSpPr txBox="1"/>
          <p:nvPr/>
        </p:nvSpPr>
        <p:spPr>
          <a:xfrm>
            <a:off x="999655" y="1337164"/>
            <a:ext cx="3572345" cy="179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PCB Design Process</a:t>
            </a:r>
            <a:endParaRPr sz="60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</p:spTree>
    <p:extLst>
      <p:ext uri="{BB962C8B-B14F-4D97-AF65-F5344CB8AC3E}">
        <p14:creationId xmlns:p14="http://schemas.microsoft.com/office/powerpoint/2010/main" val="11100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EEC203-41EF-16CA-182E-6A1F5FCA4216}"/>
              </a:ext>
            </a:extLst>
          </p:cNvPr>
          <p:cNvSpPr txBox="1"/>
          <p:nvPr/>
        </p:nvSpPr>
        <p:spPr>
          <a:xfrm>
            <a:off x="396478" y="382979"/>
            <a:ext cx="46220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helsea Market" panose="020B0604020202020204" charset="0"/>
                <a:ea typeface="맑은 고딕" pitchFamily="50" charset="-127"/>
                <a:cs typeface="Times New Roman" panose="02020603050405020304" pitchFamily="18" charset="0"/>
              </a:rPr>
              <a:t>Hardware Design Tools</a:t>
            </a:r>
            <a:endParaRPr lang="en-US" dirty="0">
              <a:solidFill>
                <a:schemeClr val="accent6"/>
              </a:solidFill>
              <a:latin typeface="Chelsea Market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2B9B2-E230-E6F8-1017-D541CB87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51" y="995397"/>
            <a:ext cx="2334970" cy="1085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4BED7-B5DB-5EF6-E03B-9718DA497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5" y="1000459"/>
            <a:ext cx="2143125" cy="108012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3162FD-9D1E-EEB1-D62D-B55D1EFD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71" y="2271011"/>
            <a:ext cx="2773055" cy="2636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559B3-4D0C-3320-5DE3-C29372FE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141" y="2271011"/>
            <a:ext cx="2846590" cy="26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857788" y="612816"/>
            <a:ext cx="2909354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02</a:t>
            </a:r>
            <a:endParaRPr sz="12000"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6577495" y="21682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4126;p36">
            <a:extLst>
              <a:ext uri="{FF2B5EF4-FFF2-40B4-BE49-F238E27FC236}">
                <a16:creationId xmlns:a16="http://schemas.microsoft.com/office/drawing/2014/main" id="{BEFC680B-341A-37C8-4540-33086403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6506" y="1345325"/>
            <a:ext cx="4096654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Suppliers &amp; Shipping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412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66FF0-3257-979A-0B3F-63F5D779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3" y="1326976"/>
            <a:ext cx="1969179" cy="1060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6F14F-233A-747F-86C1-1B56DB50D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18" y="1295551"/>
            <a:ext cx="2219325" cy="1061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E8115-C3FB-11EE-161B-D57D83FD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59" y="1295551"/>
            <a:ext cx="2084090" cy="106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DE852-CBFD-C013-9989-7A3544DA8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700" y="2786098"/>
            <a:ext cx="2706859" cy="1414395"/>
          </a:xfrm>
          <a:prstGeom prst="rect">
            <a:avLst/>
          </a:prstGeom>
        </p:spPr>
      </p:pic>
      <p:sp>
        <p:nvSpPr>
          <p:cNvPr id="7" name="Google Shape;4126;p36">
            <a:extLst>
              <a:ext uri="{FF2B5EF4-FFF2-40B4-BE49-F238E27FC236}">
                <a16:creationId xmlns:a16="http://schemas.microsoft.com/office/drawing/2014/main" id="{62EBE3F0-26A7-E877-3FFF-19A5944647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96654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accent6"/>
                </a:solidFill>
                <a:latin typeface="Chelsea Market" panose="020B0604020202020204" charset="0"/>
              </a:rPr>
              <a:t>Suppliers &amp; Shipping</a:t>
            </a:r>
          </a:p>
        </p:txBody>
      </p:sp>
    </p:spTree>
    <p:extLst>
      <p:ext uri="{BB962C8B-B14F-4D97-AF65-F5344CB8AC3E}">
        <p14:creationId xmlns:p14="http://schemas.microsoft.com/office/powerpoint/2010/main" val="1570242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754717" y="598402"/>
            <a:ext cx="2041711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03</a:t>
            </a:r>
            <a:endParaRPr sz="12000"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6577495" y="21682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4126;p36">
            <a:extLst>
              <a:ext uri="{FF2B5EF4-FFF2-40B4-BE49-F238E27FC236}">
                <a16:creationId xmlns:a16="http://schemas.microsoft.com/office/drawing/2014/main" id="{BEFC680B-341A-37C8-4540-33086403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330" y="1380100"/>
            <a:ext cx="4096654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Fabrication &amp; Assembly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41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126;p36">
            <a:extLst>
              <a:ext uri="{FF2B5EF4-FFF2-40B4-BE49-F238E27FC236}">
                <a16:creationId xmlns:a16="http://schemas.microsoft.com/office/drawing/2014/main" id="{62EBE3F0-26A7-E877-3FFF-19A5944647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36306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accent6"/>
                </a:solidFill>
                <a:latin typeface="Chelsea Market" panose="020B0604020202020204" charset="0"/>
              </a:rPr>
              <a:t>Fabrication &amp; Assembly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6A19F-BA84-F32D-7C45-E080767E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06" y="1817414"/>
            <a:ext cx="1908213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EF1C8-AFCE-4DE9-08B6-AA510FE4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010" y="1817414"/>
            <a:ext cx="205453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D0D78-3A34-E7BC-BC40-6D45E39BF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00" y="1817414"/>
            <a:ext cx="243861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5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26;p36">
            <a:extLst>
              <a:ext uri="{FF2B5EF4-FFF2-40B4-BE49-F238E27FC236}">
                <a16:creationId xmlns:a16="http://schemas.microsoft.com/office/drawing/2014/main" id="{72BD2F0B-407C-7F12-1E4E-D83AE0A9F0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736306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accent6"/>
                </a:solidFill>
                <a:latin typeface="Chelsea Market" panose="020B0604020202020204" charset="0"/>
              </a:rPr>
              <a:t>Assembly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AA3FF-69AD-A70D-2B8D-35808793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60" y="1078660"/>
            <a:ext cx="7937680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71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754717" y="598402"/>
            <a:ext cx="2041711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04</a:t>
            </a:r>
            <a:endParaRPr sz="12000"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6577495" y="21682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4126;p36">
            <a:extLst>
              <a:ext uri="{FF2B5EF4-FFF2-40B4-BE49-F238E27FC236}">
                <a16:creationId xmlns:a16="http://schemas.microsoft.com/office/drawing/2014/main" id="{BEFC680B-341A-37C8-4540-33086403A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6330" y="1380100"/>
            <a:ext cx="4096654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&amp; Troubleshooting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14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5200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61" name="Google Shape;4161;p38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1.What is EPS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2.EPS Responsibilitie</a:t>
            </a:r>
            <a:endParaRPr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5787300" y="12001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D689F-60DE-ABD3-BB6F-682267F0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69" y="335756"/>
            <a:ext cx="3464719" cy="44719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730048E-8EEA-89CD-E9A7-545407F9F7D8}"/>
              </a:ext>
            </a:extLst>
          </p:cNvPr>
          <p:cNvSpPr txBox="1">
            <a:spLocks/>
          </p:cNvSpPr>
          <p:nvPr/>
        </p:nvSpPr>
        <p:spPr>
          <a:xfrm>
            <a:off x="484172" y="701791"/>
            <a:ext cx="3656682" cy="2877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FontTx/>
            </a:pPr>
            <a:r>
              <a:rPr lang="en-US" sz="4400" dirty="0">
                <a:solidFill>
                  <a:schemeClr val="accent6"/>
                </a:solidFill>
                <a:latin typeface="Chelsea Marke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Fabrication Testing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FontTx/>
            </a:pPr>
            <a:r>
              <a:rPr lang="en-US" sz="4400" dirty="0">
                <a:solidFill>
                  <a:schemeClr val="accent6"/>
                </a:solidFill>
                <a:latin typeface="Chelsea Market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2803823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26;p36">
            <a:extLst>
              <a:ext uri="{FF2B5EF4-FFF2-40B4-BE49-F238E27FC236}">
                <a16:creationId xmlns:a16="http://schemas.microsoft.com/office/drawing/2014/main" id="{72BD2F0B-407C-7F12-1E4E-D83AE0A9F0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57988" cy="1257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accent6"/>
                </a:solidFill>
                <a:latin typeface="Chelsea Market" panose="020B0604020202020204" charset="0"/>
              </a:rPr>
              <a:t>Manual Testing &amp; Troubleshooting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64ADE-0385-0D2C-D223-6ECC600D513B}"/>
              </a:ext>
            </a:extLst>
          </p:cNvPr>
          <p:cNvSpPr txBox="1"/>
          <p:nvPr/>
        </p:nvSpPr>
        <p:spPr>
          <a:xfrm>
            <a:off x="763290" y="1067630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Flying Probe test (Manually)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 (Specification &amp; Requirements)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52742-2E2E-9332-6A71-B82EF864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318" y="2571750"/>
            <a:ext cx="2462997" cy="1847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A927C7-9292-9130-5A14-1E045862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3" y="2571750"/>
            <a:ext cx="2619375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1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p39"/>
          <p:cNvPicPr preferRelativeResize="0"/>
          <p:nvPr/>
        </p:nvPicPr>
        <p:blipFill rotWithShape="1">
          <a:blip r:embed="rId3">
            <a:alphaModFix/>
          </a:blip>
          <a:srcRect l="18127" t="17217" r="18133" b="17217"/>
          <a:stretch/>
        </p:blipFill>
        <p:spPr>
          <a:xfrm flipH="1">
            <a:off x="-1053201" y="1167675"/>
            <a:ext cx="2461301" cy="2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2" name="Google Shape;4242;p39"/>
          <p:cNvSpPr txBox="1">
            <a:spLocks noGrp="1"/>
          </p:cNvSpPr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is EPS  </a:t>
            </a:r>
            <a:endParaRPr dirty="0"/>
          </a:p>
        </p:txBody>
      </p:sp>
      <p:sp>
        <p:nvSpPr>
          <p:cNvPr id="4243" name="Google Shape;4243;p39"/>
          <p:cNvSpPr txBox="1">
            <a:spLocks noGrp="1"/>
          </p:cNvSpPr>
          <p:nvPr>
            <p:ph type="subTitle" idx="1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i="0" dirty="0">
                <a:solidFill>
                  <a:srgbClr val="070805"/>
                </a:solidFill>
                <a:effectLst/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The Electrical Power Subsystem (EPS) is responsible for: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70805"/>
                </a:solidFill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S</a:t>
            </a:r>
            <a:r>
              <a:rPr lang="en-US" sz="1600" i="0" dirty="0">
                <a:solidFill>
                  <a:srgbClr val="070805"/>
                </a:solidFill>
                <a:effectLst/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ubsystems power management(Voltage &amp; Current Monitoring).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70805"/>
                </a:solidFill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B</a:t>
            </a:r>
            <a:r>
              <a:rPr lang="en-US" sz="1600" i="0" dirty="0">
                <a:solidFill>
                  <a:srgbClr val="070805"/>
                </a:solidFill>
                <a:effectLst/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atteries temperature control</a:t>
            </a:r>
            <a:r>
              <a:rPr lang="en-US" sz="1600" b="1" i="0" dirty="0">
                <a:solidFill>
                  <a:srgbClr val="070805"/>
                </a:solidFill>
                <a:effectLst/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70805"/>
                </a:solidFill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C</a:t>
            </a:r>
            <a:r>
              <a:rPr lang="en-US" sz="1600" i="0" dirty="0">
                <a:solidFill>
                  <a:srgbClr val="070805"/>
                </a:solidFill>
                <a:effectLst/>
                <a:latin typeface="Nanum Gothic" panose="020B0604020202020204" charset="-127"/>
                <a:ea typeface="Nanum Gothic" panose="020B0604020202020204" charset="-127"/>
                <a:cs typeface="Times New Roman" panose="02020603050405020304" pitchFamily="18" charset="0"/>
              </a:rPr>
              <a:t>harging the batteries from the solar panels using the MPPT technique.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070805"/>
              </a:solidFill>
              <a:effectLst/>
              <a:latin typeface="Nanum Gothic" panose="020B0604020202020204" charset="-127"/>
              <a:ea typeface="Nanum Gothic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4244" name="Google Shape;4244;p39"/>
          <p:cNvSpPr/>
          <p:nvPr/>
        </p:nvSpPr>
        <p:spPr>
          <a:xfrm>
            <a:off x="4257122" y="2251700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9"/>
          <p:cNvSpPr/>
          <p:nvPr/>
        </p:nvSpPr>
        <p:spPr>
          <a:xfrm rot="10800000">
            <a:off x="4699388" y="3904988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39"/>
          <p:cNvGrpSpPr/>
          <p:nvPr/>
        </p:nvGrpSpPr>
        <p:grpSpPr>
          <a:xfrm>
            <a:off x="8294812" y="1410460"/>
            <a:ext cx="250508" cy="240094"/>
            <a:chOff x="4181475" y="2388800"/>
            <a:chExt cx="176800" cy="169463"/>
          </a:xfrm>
        </p:grpSpPr>
        <p:sp>
          <p:nvSpPr>
            <p:cNvPr id="4247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2831763" y="1792875"/>
            <a:ext cx="2796301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STATIC SOFTWARE DESIGN</a:t>
            </a:r>
            <a:endParaRPr sz="4000" dirty="0"/>
          </a:p>
        </p:txBody>
      </p:sp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02</a:t>
            </a:r>
            <a:endParaRPr sz="9600"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5787300" y="12001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520296" y="3689823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08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409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STATIC SOFTWARE DESIGN </a:t>
            </a:r>
            <a:r>
              <a:rPr lang="en" dirty="0">
                <a:solidFill>
                  <a:schemeClr val="dk1"/>
                </a:solidFill>
              </a:rPr>
              <a:t>BLOCK DIAGRAM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C29536DF-A139-9811-1191-9361E298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24744"/>
            <a:ext cx="7992888" cy="3706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2991000" y="1200100"/>
            <a:ext cx="27963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SOFTWARE DESIGN</a:t>
            </a:r>
            <a:endParaRPr dirty="0"/>
          </a:p>
        </p:txBody>
      </p:sp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0" y="929599"/>
            <a:ext cx="29376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61" name="Google Shape;4161;p38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7963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1.TASKS SCHEDULING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2.TIMELINE OF EXECUTION</a:t>
            </a:r>
            <a:endParaRPr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5787300" y="12001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5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305040" y="477450"/>
            <a:ext cx="85339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DYNAMIC SOFTWARE DESIGN </a:t>
            </a:r>
            <a:r>
              <a:rPr lang="en" dirty="0">
                <a:solidFill>
                  <a:schemeClr val="dk1"/>
                </a:solidFill>
              </a:rPr>
              <a:t>BLOCK DIAGRAM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DD455D0C-715D-F622-062D-3C49B31C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6" y="1179675"/>
            <a:ext cx="2592288" cy="3692363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53DC37-5837-6387-BBE5-EA8F2C5FE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36" y="1179675"/>
            <a:ext cx="5616624" cy="36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3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90285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DESIGN</a:t>
            </a:r>
            <a:endParaRPr dirty="0"/>
          </a:p>
        </p:txBody>
      </p:sp>
      <p:sp>
        <p:nvSpPr>
          <p:cNvPr id="4160" name="Google Shape;4160;p38"/>
          <p:cNvSpPr txBox="1">
            <a:spLocks noGrp="1"/>
          </p:cNvSpPr>
          <p:nvPr>
            <p:ph type="title" idx="2"/>
          </p:nvPr>
        </p:nvSpPr>
        <p:spPr>
          <a:xfrm>
            <a:off x="88150" y="912450"/>
            <a:ext cx="290285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161" name="Google Shape;4161;p38"/>
          <p:cNvSpPr txBox="1">
            <a:spLocks noGrp="1"/>
          </p:cNvSpPr>
          <p:nvPr>
            <p:ph type="subTitle" idx="1"/>
          </p:nvPr>
        </p:nvSpPr>
        <p:spPr>
          <a:xfrm>
            <a:off x="2991000" y="2709431"/>
            <a:ext cx="3616834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GB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  <a:endParaRPr lang="en-US" sz="16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GB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Batteries</a:t>
            </a:r>
            <a:endParaRPr lang="en-US" sz="16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GB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3.Power Distribution and Management</a:t>
            </a:r>
            <a:endParaRPr lang="en-US" sz="16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</a:t>
            </a:r>
            <a:r>
              <a:rPr lang="en-US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  <a:endParaRPr lang="ar-EG" sz="1600" b="1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</a:t>
            </a:r>
            <a:r>
              <a:rPr lang="en-US" sz="16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PCB Design</a:t>
            </a:r>
            <a:endParaRPr lang="en-US" sz="1600" b="1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4162" name="Google Shape;4162;p38"/>
          <p:cNvPicPr preferRelativeResize="0"/>
          <p:nvPr/>
        </p:nvPicPr>
        <p:blipFill rotWithShape="1">
          <a:blip r:embed="rId3">
            <a:alphaModFix/>
          </a:blip>
          <a:srcRect l="15301" t="15873" r="15301" b="15880"/>
          <a:stretch/>
        </p:blipFill>
        <p:spPr>
          <a:xfrm flipH="1">
            <a:off x="5787300" y="1200100"/>
            <a:ext cx="2937600" cy="27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783595" y="1518101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3057524" y="2637400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702038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484</Words>
  <Application>Microsoft Office PowerPoint</Application>
  <PresentationFormat>On-screen Show (16:9)</PresentationFormat>
  <Paragraphs>135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Chelsea Market</vt:lpstr>
      <vt:lpstr>Nanum Gothic</vt:lpstr>
      <vt:lpstr>Times New Roman</vt:lpstr>
      <vt:lpstr>Arial</vt:lpstr>
      <vt:lpstr>Know The Universe: Astronomy Lesson by Slidesgo</vt:lpstr>
      <vt:lpstr> EPS:  Electrical Power Subsystem </vt:lpstr>
      <vt:lpstr>TABLE OF CONTENTS</vt:lpstr>
      <vt:lpstr>INTRO</vt:lpstr>
      <vt:lpstr>What is EPS  </vt:lpstr>
      <vt:lpstr>STATIC SOFTWARE DESIGN</vt:lpstr>
      <vt:lpstr>STATIC SOFTWARE DESIGN BLOCK DIAGRAM</vt:lpstr>
      <vt:lpstr>DYNAMIC SOFTWARE DESIGN</vt:lpstr>
      <vt:lpstr>DYNAMIC SOFTWARE DESIGN BLOCK DIAGRAM</vt:lpstr>
      <vt:lpstr>HARDWARE DESIGN</vt:lpstr>
      <vt:lpstr>SOLAR PANELS</vt:lpstr>
      <vt:lpstr>PowerPoint Presentation</vt:lpstr>
      <vt:lpstr>2.BATTERISE</vt:lpstr>
      <vt:lpstr>POWER DISTRIBUTION</vt:lpstr>
      <vt:lpstr>MICROCONTROLLER</vt:lpstr>
      <vt:lpstr>PCB DESIGN</vt:lpstr>
      <vt:lpstr>Hardware Implementation</vt:lpstr>
      <vt:lpstr>PowerPoint Presentation</vt:lpstr>
      <vt:lpstr>CONTENTS</vt:lpstr>
      <vt:lpstr>01</vt:lpstr>
      <vt:lpstr>Hardware Design PROCESS</vt:lpstr>
      <vt:lpstr>PowerPoint Presentation</vt:lpstr>
      <vt:lpstr>PowerPoint Presentation</vt:lpstr>
      <vt:lpstr>PowerPoint Presentation</vt:lpstr>
      <vt:lpstr>02</vt:lpstr>
      <vt:lpstr>PowerPoint Presentation</vt:lpstr>
      <vt:lpstr>03</vt:lpstr>
      <vt:lpstr>PowerPoint Presentation</vt:lpstr>
      <vt:lpstr>PowerPoint Presentation</vt:lpstr>
      <vt:lpstr>04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EPS:  Electrical Power Subsystem</dc:title>
  <dc:creator>Abdelrahman Ahmed</dc:creator>
  <cp:lastModifiedBy>Abdelrahman Ahmed Ali</cp:lastModifiedBy>
  <cp:revision>2</cp:revision>
  <dcterms:modified xsi:type="dcterms:W3CDTF">2022-07-06T19:28:26Z</dcterms:modified>
</cp:coreProperties>
</file>